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2" r:id="rId4"/>
  </p:sldMasterIdLst>
  <p:notesMasterIdLst>
    <p:notesMasterId r:id="rId35"/>
  </p:notesMasterIdLst>
  <p:sldIdLst>
    <p:sldId id="277" r:id="rId5"/>
    <p:sldId id="278" r:id="rId6"/>
    <p:sldId id="275" r:id="rId7"/>
    <p:sldId id="279" r:id="rId8"/>
    <p:sldId id="294" r:id="rId9"/>
    <p:sldId id="295" r:id="rId10"/>
    <p:sldId id="296" r:id="rId11"/>
    <p:sldId id="297" r:id="rId12"/>
    <p:sldId id="298" r:id="rId13"/>
    <p:sldId id="300" r:id="rId14"/>
    <p:sldId id="301" r:id="rId15"/>
    <p:sldId id="302" r:id="rId16"/>
    <p:sldId id="304" r:id="rId17"/>
    <p:sldId id="305" r:id="rId18"/>
    <p:sldId id="306" r:id="rId19"/>
    <p:sldId id="307" r:id="rId20"/>
    <p:sldId id="308" r:id="rId21"/>
    <p:sldId id="309" r:id="rId22"/>
    <p:sldId id="310" r:id="rId23"/>
    <p:sldId id="311" r:id="rId24"/>
    <p:sldId id="312" r:id="rId25"/>
    <p:sldId id="313" r:id="rId26"/>
    <p:sldId id="317" r:id="rId27"/>
    <p:sldId id="318" r:id="rId28"/>
    <p:sldId id="319" r:id="rId29"/>
    <p:sldId id="320" r:id="rId30"/>
    <p:sldId id="314" r:id="rId31"/>
    <p:sldId id="315" r:id="rId32"/>
    <p:sldId id="316" r:id="rId33"/>
    <p:sldId id="268" r:id="rId34"/>
  </p:sldIdLst>
  <p:sldSz cx="10058400" cy="7772400"/>
  <p:notesSz cx="6858000" cy="91440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4" userDrawn="1">
          <p15:clr>
            <a:srgbClr val="A4A3A4"/>
          </p15:clr>
        </p15:guide>
        <p15:guide id="3" pos="31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900"/>
    <a:srgbClr val="59B6E0"/>
    <a:srgbClr val="000000"/>
    <a:srgbClr val="D9D9D9"/>
    <a:srgbClr val="FEFEFE"/>
    <a:srgbClr val="FDFDFD"/>
    <a:srgbClr val="9A999A"/>
    <a:srgbClr val="DD5143"/>
    <a:srgbClr val="EB9D00"/>
    <a:srgbClr val="E9A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590" autoAdjust="0"/>
    <p:restoredTop sz="96816"/>
  </p:normalViewPr>
  <p:slideViewPr>
    <p:cSldViewPr snapToObjects="1" showGuides="1">
      <p:cViewPr varScale="1">
        <p:scale>
          <a:sx n="101" d="100"/>
          <a:sy n="101" d="100"/>
        </p:scale>
        <p:origin x="1116" y="108"/>
      </p:cViewPr>
      <p:guideLst>
        <p:guide orient="horz" pos="264"/>
        <p:guide pos="3168"/>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una Whitelock" userId="75e4449d-ffbc-4637-9a86-5e662e6d715b" providerId="ADAL" clId="{986578BB-6A0F-451E-A83A-92DB512862D7}"/>
    <pc:docChg chg="custSel delSld modSld">
      <pc:chgData name="Shauna Whitelock" userId="75e4449d-ffbc-4637-9a86-5e662e6d715b" providerId="ADAL" clId="{986578BB-6A0F-451E-A83A-92DB512862D7}" dt="2022-03-29T16:07:51.404" v="127" actId="47"/>
      <pc:docMkLst>
        <pc:docMk/>
      </pc:docMkLst>
      <pc:sldChg chg="addSp modSp mod">
        <pc:chgData name="Shauna Whitelock" userId="75e4449d-ffbc-4637-9a86-5e662e6d715b" providerId="ADAL" clId="{986578BB-6A0F-451E-A83A-92DB512862D7}" dt="2022-03-29T15:41:36.978" v="69" actId="1076"/>
        <pc:sldMkLst>
          <pc:docMk/>
          <pc:sldMk cId="187637887" sldId="297"/>
        </pc:sldMkLst>
        <pc:spChg chg="mod">
          <ac:chgData name="Shauna Whitelock" userId="75e4449d-ffbc-4637-9a86-5e662e6d715b" providerId="ADAL" clId="{986578BB-6A0F-451E-A83A-92DB512862D7}" dt="2022-03-29T15:41:19.167" v="67" actId="6549"/>
          <ac:spMkLst>
            <pc:docMk/>
            <pc:sldMk cId="187637887" sldId="297"/>
            <ac:spMk id="3" creationId="{707471C6-0005-8148-A243-020D286BCCA3}"/>
          </ac:spMkLst>
        </pc:spChg>
        <pc:spChg chg="add mod">
          <ac:chgData name="Shauna Whitelock" userId="75e4449d-ffbc-4637-9a86-5e662e6d715b" providerId="ADAL" clId="{986578BB-6A0F-451E-A83A-92DB512862D7}" dt="2022-03-29T15:41:36.978" v="69" actId="1076"/>
          <ac:spMkLst>
            <pc:docMk/>
            <pc:sldMk cId="187637887" sldId="297"/>
            <ac:spMk id="5" creationId="{276F4FD9-F307-44FE-9ECA-221DEFE43D2B}"/>
          </ac:spMkLst>
        </pc:spChg>
      </pc:sldChg>
      <pc:sldChg chg="del">
        <pc:chgData name="Shauna Whitelock" userId="75e4449d-ffbc-4637-9a86-5e662e6d715b" providerId="ADAL" clId="{986578BB-6A0F-451E-A83A-92DB512862D7}" dt="2022-03-29T16:07:51.404" v="127" actId="47"/>
        <pc:sldMkLst>
          <pc:docMk/>
          <pc:sldMk cId="3951468200" sldId="299"/>
        </pc:sldMkLst>
      </pc:sldChg>
      <pc:sldChg chg="del">
        <pc:chgData name="Shauna Whitelock" userId="75e4449d-ffbc-4637-9a86-5e662e6d715b" providerId="ADAL" clId="{986578BB-6A0F-451E-A83A-92DB512862D7}" dt="2022-03-29T16:07:47.738" v="126" actId="47"/>
        <pc:sldMkLst>
          <pc:docMk/>
          <pc:sldMk cId="2252133877" sldId="303"/>
        </pc:sldMkLst>
      </pc:sldChg>
      <pc:sldChg chg="delSp mod">
        <pc:chgData name="Shauna Whitelock" userId="75e4449d-ffbc-4637-9a86-5e662e6d715b" providerId="ADAL" clId="{986578BB-6A0F-451E-A83A-92DB512862D7}" dt="2022-03-29T15:45:32.638" v="125" actId="478"/>
        <pc:sldMkLst>
          <pc:docMk/>
          <pc:sldMk cId="2586421038" sldId="311"/>
        </pc:sldMkLst>
        <pc:spChg chg="del">
          <ac:chgData name="Shauna Whitelock" userId="75e4449d-ffbc-4637-9a86-5e662e6d715b" providerId="ADAL" clId="{986578BB-6A0F-451E-A83A-92DB512862D7}" dt="2022-03-29T15:45:32.638" v="125" actId="478"/>
          <ac:spMkLst>
            <pc:docMk/>
            <pc:sldMk cId="2586421038" sldId="311"/>
            <ac:spMk id="3" creationId="{F0CDB9C8-B4B2-214D-88FA-025202114E18}"/>
          </ac:spMkLst>
        </pc:spChg>
      </pc:sldChg>
      <pc:sldChg chg="modSp mod">
        <pc:chgData name="Shauna Whitelock" userId="75e4449d-ffbc-4637-9a86-5e662e6d715b" providerId="ADAL" clId="{986578BB-6A0F-451E-A83A-92DB512862D7}" dt="2022-03-29T15:44:40.974" v="124"/>
        <pc:sldMkLst>
          <pc:docMk/>
          <pc:sldMk cId="3718310471" sldId="316"/>
        </pc:sldMkLst>
        <pc:spChg chg="mod">
          <ac:chgData name="Shauna Whitelock" userId="75e4449d-ffbc-4637-9a86-5e662e6d715b" providerId="ADAL" clId="{986578BB-6A0F-451E-A83A-92DB512862D7}" dt="2022-03-29T15:44:40.974" v="124"/>
          <ac:spMkLst>
            <pc:docMk/>
            <pc:sldMk cId="3718310471" sldId="316"/>
            <ac:spMk id="3" creationId="{977B7494-A227-AD49-B42E-CF823A7BD23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RPAG Platform</c:v>
                </c:pt>
              </c:strCache>
            </c:strRef>
          </c:tx>
          <c:spPr>
            <a:ln w="3175">
              <a:solidFill>
                <a:schemeClr val="bg1"/>
              </a:solidFill>
            </a:ln>
          </c:spPr>
          <c:dPt>
            <c:idx val="0"/>
            <c:bubble3D val="0"/>
            <c:spPr>
              <a:solidFill>
                <a:schemeClr val="accent2"/>
              </a:solidFill>
              <a:ln w="3175">
                <a:solidFill>
                  <a:schemeClr val="bg1"/>
                </a:solidFill>
              </a:ln>
              <a:effectLst/>
            </c:spPr>
            <c:extLst>
              <c:ext xmlns:c16="http://schemas.microsoft.com/office/drawing/2014/chart" uri="{C3380CC4-5D6E-409C-BE32-E72D297353CC}">
                <c16:uniqueId val="{00000001-E4A4-6744-BA22-A5CEA0174F47}"/>
              </c:ext>
            </c:extLst>
          </c:dPt>
          <c:dPt>
            <c:idx val="1"/>
            <c:bubble3D val="0"/>
            <c:spPr>
              <a:solidFill>
                <a:schemeClr val="accent4"/>
              </a:solidFill>
              <a:ln w="3175">
                <a:solidFill>
                  <a:schemeClr val="bg1"/>
                </a:solidFill>
              </a:ln>
              <a:effectLst/>
            </c:spPr>
            <c:extLst>
              <c:ext xmlns:c16="http://schemas.microsoft.com/office/drawing/2014/chart" uri="{C3380CC4-5D6E-409C-BE32-E72D297353CC}">
                <c16:uniqueId val="{00000003-E4A4-6744-BA22-A5CEA0174F47}"/>
              </c:ext>
            </c:extLst>
          </c:dPt>
          <c:dPt>
            <c:idx val="2"/>
            <c:bubble3D val="0"/>
            <c:spPr>
              <a:solidFill>
                <a:schemeClr val="tx1"/>
              </a:solidFill>
              <a:ln w="3175">
                <a:solidFill>
                  <a:schemeClr val="bg1"/>
                </a:solidFill>
              </a:ln>
              <a:effectLst/>
            </c:spPr>
            <c:extLst>
              <c:ext xmlns:c16="http://schemas.microsoft.com/office/drawing/2014/chart" uri="{C3380CC4-5D6E-409C-BE32-E72D297353CC}">
                <c16:uniqueId val="{00000005-E4A4-6744-BA22-A5CEA0174F47}"/>
              </c:ext>
            </c:extLst>
          </c:dPt>
          <c:dPt>
            <c:idx val="3"/>
            <c:bubble3D val="0"/>
            <c:spPr>
              <a:solidFill>
                <a:schemeClr val="accent1"/>
              </a:solidFill>
              <a:ln w="3175">
                <a:solidFill>
                  <a:schemeClr val="bg1"/>
                </a:solidFill>
              </a:ln>
              <a:effectLst/>
            </c:spPr>
            <c:extLst>
              <c:ext xmlns:c16="http://schemas.microsoft.com/office/drawing/2014/chart" uri="{C3380CC4-5D6E-409C-BE32-E72D297353CC}">
                <c16:uniqueId val="{00000007-E4A4-6744-BA22-A5CEA0174F47}"/>
              </c:ext>
            </c:extLst>
          </c:dPt>
          <c:dPt>
            <c:idx val="4"/>
            <c:bubble3D val="0"/>
            <c:spPr>
              <a:solidFill>
                <a:schemeClr val="accent5"/>
              </a:solidFill>
              <a:ln w="3175">
                <a:solidFill>
                  <a:schemeClr val="bg1"/>
                </a:solidFill>
              </a:ln>
              <a:effectLst/>
            </c:spPr>
            <c:extLst>
              <c:ext xmlns:c16="http://schemas.microsoft.com/office/drawing/2014/chart" uri="{C3380CC4-5D6E-409C-BE32-E72D297353CC}">
                <c16:uniqueId val="{00000009-E4A4-6744-BA22-A5CEA0174F47}"/>
              </c:ext>
            </c:extLst>
          </c:dPt>
          <c:dPt>
            <c:idx val="5"/>
            <c:bubble3D val="0"/>
            <c:spPr>
              <a:solidFill>
                <a:schemeClr val="accent6"/>
              </a:solidFill>
              <a:ln w="3175">
                <a:solidFill>
                  <a:schemeClr val="bg1"/>
                </a:solidFill>
              </a:ln>
              <a:effectLst/>
            </c:spPr>
            <c:extLst>
              <c:ext xmlns:c16="http://schemas.microsoft.com/office/drawing/2014/chart" uri="{C3380CC4-5D6E-409C-BE32-E72D297353CC}">
                <c16:uniqueId val="{0000000B-E4A4-6744-BA22-A5CEA0174F47}"/>
              </c:ext>
            </c:extLst>
          </c:dPt>
          <c:dPt>
            <c:idx val="6"/>
            <c:bubble3D val="0"/>
            <c:spPr>
              <a:solidFill>
                <a:schemeClr val="accent2">
                  <a:lumMod val="50000"/>
                </a:schemeClr>
              </a:solidFill>
              <a:ln w="3175">
                <a:solidFill>
                  <a:schemeClr val="bg1"/>
                </a:solidFill>
              </a:ln>
              <a:effectLst/>
            </c:spPr>
            <c:extLst>
              <c:ext xmlns:c16="http://schemas.microsoft.com/office/drawing/2014/chart" uri="{C3380CC4-5D6E-409C-BE32-E72D297353CC}">
                <c16:uniqueId val="{0000000D-E4A4-6744-BA22-A5CEA0174F47}"/>
              </c:ext>
            </c:extLst>
          </c:dPt>
          <c:dPt>
            <c:idx val="7"/>
            <c:bubble3D val="0"/>
            <c:spPr>
              <a:solidFill>
                <a:schemeClr val="accent3"/>
              </a:solidFill>
              <a:ln w="3175">
                <a:solidFill>
                  <a:schemeClr val="bg1"/>
                </a:solidFill>
              </a:ln>
              <a:effectLst/>
            </c:spPr>
            <c:extLst>
              <c:ext xmlns:c16="http://schemas.microsoft.com/office/drawing/2014/chart" uri="{C3380CC4-5D6E-409C-BE32-E72D297353CC}">
                <c16:uniqueId val="{0000000F-E4A4-6744-BA22-A5CEA0174F47}"/>
              </c:ext>
            </c:extLst>
          </c:dPt>
          <c:cat>
            <c:strRef>
              <c:f>Sheet1!$A$2:$A$9</c:f>
              <c:strCache>
                <c:ptCount val="8"/>
                <c:pt idx="0">
                  <c:v>Sales &amp; Marketing</c:v>
                </c:pt>
                <c:pt idx="1">
                  <c:v>Investment Analysis</c:v>
                </c:pt>
                <c:pt idx="2">
                  <c:v>Fee Benchmarking</c:v>
                </c:pt>
                <c:pt idx="3">
                  <c:v>Plan Design</c:v>
                </c:pt>
                <c:pt idx="4">
                  <c:v>Participant Outcomes</c:v>
                </c:pt>
                <c:pt idx="5">
                  <c:v>Financial Wellness</c:v>
                </c:pt>
                <c:pt idx="6">
                  <c:v>Fiduciary Education</c:v>
                </c:pt>
                <c:pt idx="7">
                  <c:v>ERISA Compliance</c:v>
                </c:pt>
              </c:strCache>
            </c:strRef>
          </c:cat>
          <c:val>
            <c:numRef>
              <c:f>Sheet1!$B$2:$B$9</c:f>
              <c:numCache>
                <c:formatCode>General</c:formatCode>
                <c:ptCount val="8"/>
                <c:pt idx="0">
                  <c:v>12.5</c:v>
                </c:pt>
                <c:pt idx="1">
                  <c:v>12.5</c:v>
                </c:pt>
                <c:pt idx="2">
                  <c:v>12.5</c:v>
                </c:pt>
                <c:pt idx="3">
                  <c:v>12.5</c:v>
                </c:pt>
                <c:pt idx="4">
                  <c:v>12.5</c:v>
                </c:pt>
                <c:pt idx="5">
                  <c:v>12.5</c:v>
                </c:pt>
                <c:pt idx="6">
                  <c:v>12.5</c:v>
                </c:pt>
                <c:pt idx="7">
                  <c:v>12.5</c:v>
                </c:pt>
              </c:numCache>
            </c:numRef>
          </c:val>
          <c:extLst>
            <c:ext xmlns:c16="http://schemas.microsoft.com/office/drawing/2014/chart" uri="{C3380CC4-5D6E-409C-BE32-E72D297353CC}">
              <c16:uniqueId val="{00000010-E4A4-6744-BA22-A5CEA0174F4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RPAG Platform</c:v>
                </c:pt>
              </c:strCache>
            </c:strRef>
          </c:tx>
          <c:spPr>
            <a:solidFill>
              <a:schemeClr val="bg1"/>
            </a:solidFill>
            <a:ln w="3175">
              <a:noFill/>
            </a:ln>
          </c:spPr>
          <c:dPt>
            <c:idx val="0"/>
            <c:bubble3D val="0"/>
            <c:spPr>
              <a:solidFill>
                <a:schemeClr val="bg1"/>
              </a:solidFill>
              <a:ln w="3175">
                <a:noFill/>
              </a:ln>
              <a:effectLst/>
            </c:spPr>
            <c:extLst>
              <c:ext xmlns:c16="http://schemas.microsoft.com/office/drawing/2014/chart" uri="{C3380CC4-5D6E-409C-BE32-E72D297353CC}">
                <c16:uniqueId val="{00000001-E4A4-6744-BA22-A5CEA0174F47}"/>
              </c:ext>
            </c:extLst>
          </c:dPt>
          <c:dPt>
            <c:idx val="1"/>
            <c:bubble3D val="0"/>
            <c:spPr>
              <a:solidFill>
                <a:schemeClr val="accent2"/>
              </a:solidFill>
              <a:ln w="9525">
                <a:solidFill>
                  <a:schemeClr val="bg1"/>
                </a:solidFill>
              </a:ln>
              <a:effectLst/>
            </c:spPr>
            <c:extLst>
              <c:ext xmlns:c16="http://schemas.microsoft.com/office/drawing/2014/chart" uri="{C3380CC4-5D6E-409C-BE32-E72D297353CC}">
                <c16:uniqueId val="{00000003-E4A4-6744-BA22-A5CEA0174F47}"/>
              </c:ext>
            </c:extLst>
          </c:dPt>
          <c:dPt>
            <c:idx val="2"/>
            <c:bubble3D val="0"/>
            <c:spPr>
              <a:solidFill>
                <a:schemeClr val="bg1"/>
              </a:solidFill>
              <a:ln w="3175">
                <a:noFill/>
              </a:ln>
              <a:effectLst/>
            </c:spPr>
            <c:extLst>
              <c:ext xmlns:c16="http://schemas.microsoft.com/office/drawing/2014/chart" uri="{C3380CC4-5D6E-409C-BE32-E72D297353CC}">
                <c16:uniqueId val="{00000005-E4A4-6744-BA22-A5CEA0174F47}"/>
              </c:ext>
            </c:extLst>
          </c:dPt>
          <c:dPt>
            <c:idx val="3"/>
            <c:bubble3D val="0"/>
            <c:spPr>
              <a:solidFill>
                <a:schemeClr val="bg1"/>
              </a:solidFill>
              <a:ln w="3175">
                <a:noFill/>
              </a:ln>
              <a:effectLst/>
            </c:spPr>
            <c:extLst>
              <c:ext xmlns:c16="http://schemas.microsoft.com/office/drawing/2014/chart" uri="{C3380CC4-5D6E-409C-BE32-E72D297353CC}">
                <c16:uniqueId val="{00000007-E4A4-6744-BA22-A5CEA0174F47}"/>
              </c:ext>
            </c:extLst>
          </c:dPt>
          <c:dPt>
            <c:idx val="4"/>
            <c:bubble3D val="0"/>
            <c:spPr>
              <a:solidFill>
                <a:schemeClr val="bg1"/>
              </a:solidFill>
              <a:ln w="3175">
                <a:noFill/>
              </a:ln>
              <a:effectLst/>
            </c:spPr>
            <c:extLst>
              <c:ext xmlns:c16="http://schemas.microsoft.com/office/drawing/2014/chart" uri="{C3380CC4-5D6E-409C-BE32-E72D297353CC}">
                <c16:uniqueId val="{00000009-E4A4-6744-BA22-A5CEA0174F47}"/>
              </c:ext>
            </c:extLst>
          </c:dPt>
          <c:dPt>
            <c:idx val="5"/>
            <c:bubble3D val="0"/>
            <c:spPr>
              <a:solidFill>
                <a:schemeClr val="bg1"/>
              </a:solidFill>
              <a:ln w="3175">
                <a:noFill/>
              </a:ln>
              <a:effectLst/>
            </c:spPr>
            <c:extLst>
              <c:ext xmlns:c16="http://schemas.microsoft.com/office/drawing/2014/chart" uri="{C3380CC4-5D6E-409C-BE32-E72D297353CC}">
                <c16:uniqueId val="{0000000B-E4A4-6744-BA22-A5CEA0174F47}"/>
              </c:ext>
            </c:extLst>
          </c:dPt>
          <c:dPt>
            <c:idx val="6"/>
            <c:bubble3D val="0"/>
            <c:spPr>
              <a:solidFill>
                <a:schemeClr val="bg1"/>
              </a:solidFill>
              <a:ln w="3175">
                <a:noFill/>
              </a:ln>
              <a:effectLst/>
            </c:spPr>
            <c:extLst>
              <c:ext xmlns:c16="http://schemas.microsoft.com/office/drawing/2014/chart" uri="{C3380CC4-5D6E-409C-BE32-E72D297353CC}">
                <c16:uniqueId val="{0000000D-E4A4-6744-BA22-A5CEA0174F47}"/>
              </c:ext>
            </c:extLst>
          </c:dPt>
          <c:dPt>
            <c:idx val="7"/>
            <c:bubble3D val="0"/>
            <c:spPr>
              <a:solidFill>
                <a:schemeClr val="bg1"/>
              </a:solidFill>
              <a:ln w="3175">
                <a:noFill/>
              </a:ln>
              <a:effectLst/>
            </c:spPr>
            <c:extLst>
              <c:ext xmlns:c16="http://schemas.microsoft.com/office/drawing/2014/chart" uri="{C3380CC4-5D6E-409C-BE32-E72D297353CC}">
                <c16:uniqueId val="{0000000F-E4A4-6744-BA22-A5CEA0174F47}"/>
              </c:ext>
            </c:extLst>
          </c:dPt>
          <c:cat>
            <c:strRef>
              <c:f>Sheet1!$A$2:$A$9</c:f>
              <c:strCache>
                <c:ptCount val="8"/>
                <c:pt idx="0">
                  <c:v>Sales &amp; Marketing</c:v>
                </c:pt>
                <c:pt idx="1">
                  <c:v>Investment Analysis</c:v>
                </c:pt>
                <c:pt idx="2">
                  <c:v>Fee Benchmarking</c:v>
                </c:pt>
                <c:pt idx="3">
                  <c:v>Plan Design</c:v>
                </c:pt>
                <c:pt idx="4">
                  <c:v>Participant Outcomes</c:v>
                </c:pt>
                <c:pt idx="5">
                  <c:v>Financial Wellness</c:v>
                </c:pt>
                <c:pt idx="6">
                  <c:v>Fiduciary Education</c:v>
                </c:pt>
                <c:pt idx="7">
                  <c:v>ERISA Compliance</c:v>
                </c:pt>
              </c:strCache>
            </c:strRef>
          </c:cat>
          <c:val>
            <c:numRef>
              <c:f>Sheet1!$B$2:$B$9</c:f>
              <c:numCache>
                <c:formatCode>General</c:formatCode>
                <c:ptCount val="8"/>
                <c:pt idx="0">
                  <c:v>12.5</c:v>
                </c:pt>
                <c:pt idx="1">
                  <c:v>12.5</c:v>
                </c:pt>
                <c:pt idx="2">
                  <c:v>12.5</c:v>
                </c:pt>
                <c:pt idx="3">
                  <c:v>12.5</c:v>
                </c:pt>
                <c:pt idx="4">
                  <c:v>12.5</c:v>
                </c:pt>
                <c:pt idx="5">
                  <c:v>12.5</c:v>
                </c:pt>
                <c:pt idx="6">
                  <c:v>12.5</c:v>
                </c:pt>
                <c:pt idx="7">
                  <c:v>12.5</c:v>
                </c:pt>
              </c:numCache>
            </c:numRef>
          </c:val>
          <c:extLst>
            <c:ext xmlns:c16="http://schemas.microsoft.com/office/drawing/2014/chart" uri="{C3380CC4-5D6E-409C-BE32-E72D297353CC}">
              <c16:uniqueId val="{00000010-E4A4-6744-BA22-A5CEA0174F47}"/>
            </c:ext>
          </c:extLst>
        </c:ser>
        <c:dLbls>
          <c:showLegendKey val="0"/>
          <c:showVal val="0"/>
          <c:showCatName val="0"/>
          <c:showSerName val="0"/>
          <c:showPercent val="0"/>
          <c:showBubbleSize val="0"/>
          <c:showLeaderLines val="1"/>
        </c:dLbls>
        <c:firstSliceAng val="0"/>
      </c:pieChart>
      <c:spPr>
        <a:noFill/>
        <a:ln w="25400">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99899480650026"/>
          <c:y val="6.1143867690558996E-2"/>
          <c:w val="0.41072541464231865"/>
          <c:h val="0.64855470074428689"/>
        </c:manualLayout>
      </c:layout>
      <c:doughnutChart>
        <c:varyColors val="1"/>
        <c:ser>
          <c:idx val="0"/>
          <c:order val="0"/>
          <c:tx>
            <c:strRef>
              <c:f>Sheet1!$B$1</c:f>
              <c:strCache>
                <c:ptCount val="1"/>
                <c:pt idx="0">
                  <c:v>Participants offered TDFs</c:v>
                </c:pt>
              </c:strCache>
            </c:strRef>
          </c:tx>
          <c:spPr>
            <a:solidFill>
              <a:schemeClr val="accent4"/>
            </a:solidFill>
            <a:ln>
              <a:solidFill>
                <a:schemeClr val="bg1">
                  <a:lumMod val="95000"/>
                </a:schemeClr>
              </a:solidFill>
            </a:ln>
          </c:spPr>
          <c:dPt>
            <c:idx val="0"/>
            <c:bubble3D val="0"/>
            <c:spPr>
              <a:solidFill>
                <a:schemeClr val="accent4"/>
              </a:solidFill>
              <a:ln w="19050">
                <a:solidFill>
                  <a:schemeClr val="bg1">
                    <a:lumMod val="95000"/>
                  </a:schemeClr>
                </a:solidFill>
              </a:ln>
              <a:effectLst/>
            </c:spPr>
            <c:extLst>
              <c:ext xmlns:c16="http://schemas.microsoft.com/office/drawing/2014/chart" uri="{C3380CC4-5D6E-409C-BE32-E72D297353CC}">
                <c16:uniqueId val="{00000001-3571-2043-B985-A867897173EC}"/>
              </c:ext>
            </c:extLst>
          </c:dPt>
          <c:dPt>
            <c:idx val="1"/>
            <c:bubble3D val="0"/>
            <c:spPr>
              <a:solidFill>
                <a:schemeClr val="accent4">
                  <a:lumMod val="20000"/>
                  <a:lumOff val="80000"/>
                </a:schemeClr>
              </a:solidFill>
              <a:ln w="19050">
                <a:solidFill>
                  <a:schemeClr val="bg1">
                    <a:lumMod val="95000"/>
                  </a:schemeClr>
                </a:solidFill>
              </a:ln>
              <a:effectLst/>
            </c:spPr>
            <c:extLst>
              <c:ext xmlns:c16="http://schemas.microsoft.com/office/drawing/2014/chart" uri="{C3380CC4-5D6E-409C-BE32-E72D297353CC}">
                <c16:uniqueId val="{00000003-3571-2043-B985-A867897173EC}"/>
              </c:ext>
            </c:extLst>
          </c:dPt>
          <c:cat>
            <c:strRef>
              <c:f>Sheet1!$A$2:$A$3</c:f>
              <c:strCache>
                <c:ptCount val="2"/>
                <c:pt idx="0">
                  <c:v>Yes</c:v>
                </c:pt>
                <c:pt idx="1">
                  <c:v>No</c:v>
                </c:pt>
              </c:strCache>
            </c:strRef>
          </c:cat>
          <c:val>
            <c:numRef>
              <c:f>Sheet1!$B$2:$B$3</c:f>
              <c:numCache>
                <c:formatCode>0%</c:formatCode>
                <c:ptCount val="2"/>
                <c:pt idx="0">
                  <c:v>0.97</c:v>
                </c:pt>
                <c:pt idx="1">
                  <c:v>0.03</c:v>
                </c:pt>
              </c:numCache>
            </c:numRef>
          </c:val>
          <c:extLst>
            <c:ext xmlns:c16="http://schemas.microsoft.com/office/drawing/2014/chart" uri="{C3380CC4-5D6E-409C-BE32-E72D297353CC}">
              <c16:uniqueId val="{00000004-3571-2043-B985-A867897173EC}"/>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99899480650026"/>
          <c:y val="6.1143867690558996E-2"/>
          <c:w val="0.41072541464231865"/>
          <c:h val="0.64855470074428689"/>
        </c:manualLayout>
      </c:layout>
      <c:doughnutChart>
        <c:varyColors val="1"/>
        <c:ser>
          <c:idx val="0"/>
          <c:order val="0"/>
          <c:tx>
            <c:strRef>
              <c:f>Sheet1!$B$1</c:f>
              <c:strCache>
                <c:ptCount val="1"/>
                <c:pt idx="0">
                  <c:v>Participants with Entire account invested in a single TDF</c:v>
                </c:pt>
              </c:strCache>
            </c:strRef>
          </c:tx>
          <c:spPr>
            <a:solidFill>
              <a:schemeClr val="accent6"/>
            </a:solidFill>
            <a:ln>
              <a:solidFill>
                <a:schemeClr val="bg1">
                  <a:lumMod val="95000"/>
                </a:schemeClr>
              </a:solidFill>
            </a:ln>
          </c:spPr>
          <c:dPt>
            <c:idx val="0"/>
            <c:bubble3D val="0"/>
            <c:spPr>
              <a:solidFill>
                <a:schemeClr val="accent6"/>
              </a:solidFill>
              <a:ln w="19050">
                <a:solidFill>
                  <a:schemeClr val="bg1">
                    <a:lumMod val="95000"/>
                  </a:schemeClr>
                </a:solidFill>
              </a:ln>
              <a:effectLst/>
            </c:spPr>
            <c:extLst>
              <c:ext xmlns:c16="http://schemas.microsoft.com/office/drawing/2014/chart" uri="{C3380CC4-5D6E-409C-BE32-E72D297353CC}">
                <c16:uniqueId val="{00000001-AD31-4C42-9345-B286C8DBBB63}"/>
              </c:ext>
            </c:extLst>
          </c:dPt>
          <c:dPt>
            <c:idx val="1"/>
            <c:bubble3D val="0"/>
            <c:spPr>
              <a:solidFill>
                <a:schemeClr val="accent6">
                  <a:lumMod val="20000"/>
                  <a:lumOff val="80000"/>
                </a:schemeClr>
              </a:solidFill>
              <a:ln w="19050">
                <a:solidFill>
                  <a:schemeClr val="bg1">
                    <a:lumMod val="95000"/>
                  </a:schemeClr>
                </a:solidFill>
              </a:ln>
              <a:effectLst/>
            </c:spPr>
            <c:extLst>
              <c:ext xmlns:c16="http://schemas.microsoft.com/office/drawing/2014/chart" uri="{C3380CC4-5D6E-409C-BE32-E72D297353CC}">
                <c16:uniqueId val="{00000003-AD31-4C42-9345-B286C8DBBB63}"/>
              </c:ext>
            </c:extLst>
          </c:dPt>
          <c:cat>
            <c:strRef>
              <c:f>Sheet1!$A$2:$A$3</c:f>
              <c:strCache>
                <c:ptCount val="2"/>
                <c:pt idx="0">
                  <c:v>Yes</c:v>
                </c:pt>
                <c:pt idx="1">
                  <c:v>No</c:v>
                </c:pt>
              </c:strCache>
            </c:strRef>
          </c:cat>
          <c:val>
            <c:numRef>
              <c:f>Sheet1!$B$2:$B$3</c:f>
              <c:numCache>
                <c:formatCode>0%</c:formatCode>
                <c:ptCount val="2"/>
                <c:pt idx="0">
                  <c:v>0.52</c:v>
                </c:pt>
                <c:pt idx="1">
                  <c:v>0.48</c:v>
                </c:pt>
              </c:numCache>
            </c:numRef>
          </c:val>
          <c:extLst>
            <c:ext xmlns:c16="http://schemas.microsoft.com/office/drawing/2014/chart" uri="{C3380CC4-5D6E-409C-BE32-E72D297353CC}">
              <c16:uniqueId val="{00000004-AD31-4C42-9345-B286C8DBBB63}"/>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99899480650026"/>
          <c:y val="6.1143867690558996E-2"/>
          <c:w val="0.41072541464231865"/>
          <c:h val="0.64855470074428689"/>
        </c:manualLayout>
      </c:layout>
      <c:doughnutChart>
        <c:varyColors val="1"/>
        <c:ser>
          <c:idx val="0"/>
          <c:order val="0"/>
          <c:tx>
            <c:strRef>
              <c:f>Sheet1!$B$1</c:f>
              <c:strCache>
                <c:ptCount val="1"/>
                <c:pt idx="0">
                  <c:v>Participants using TDFs</c:v>
                </c:pt>
              </c:strCache>
            </c:strRef>
          </c:tx>
          <c:spPr>
            <a:ln>
              <a:solidFill>
                <a:schemeClr val="bg1">
                  <a:lumMod val="95000"/>
                </a:schemeClr>
              </a:solidFill>
            </a:ln>
          </c:spPr>
          <c:dPt>
            <c:idx val="0"/>
            <c:bubble3D val="0"/>
            <c:spPr>
              <a:solidFill>
                <a:schemeClr val="accent1"/>
              </a:solidFill>
              <a:ln w="19050">
                <a:solidFill>
                  <a:schemeClr val="bg1">
                    <a:lumMod val="95000"/>
                  </a:schemeClr>
                </a:solidFill>
              </a:ln>
              <a:effectLst/>
            </c:spPr>
            <c:extLst>
              <c:ext xmlns:c16="http://schemas.microsoft.com/office/drawing/2014/chart" uri="{C3380CC4-5D6E-409C-BE32-E72D297353CC}">
                <c16:uniqueId val="{00000001-0B2B-1D4A-9D2E-587546B7CECD}"/>
              </c:ext>
            </c:extLst>
          </c:dPt>
          <c:dPt>
            <c:idx val="1"/>
            <c:bubble3D val="0"/>
            <c:spPr>
              <a:solidFill>
                <a:schemeClr val="accent1">
                  <a:lumMod val="20000"/>
                  <a:lumOff val="80000"/>
                </a:schemeClr>
              </a:solidFill>
              <a:ln w="19050">
                <a:solidFill>
                  <a:schemeClr val="bg1">
                    <a:lumMod val="95000"/>
                  </a:schemeClr>
                </a:solidFill>
              </a:ln>
              <a:effectLst/>
            </c:spPr>
            <c:extLst>
              <c:ext xmlns:c16="http://schemas.microsoft.com/office/drawing/2014/chart" uri="{C3380CC4-5D6E-409C-BE32-E72D297353CC}">
                <c16:uniqueId val="{00000003-0B2B-1D4A-9D2E-587546B7CECD}"/>
              </c:ext>
            </c:extLst>
          </c:dPt>
          <c:cat>
            <c:strRef>
              <c:f>Sheet1!$A$2:$A$3</c:f>
              <c:strCache>
                <c:ptCount val="2"/>
                <c:pt idx="0">
                  <c:v>Yes</c:v>
                </c:pt>
                <c:pt idx="1">
                  <c:v>No</c:v>
                </c:pt>
              </c:strCache>
            </c:strRef>
          </c:cat>
          <c:val>
            <c:numRef>
              <c:f>Sheet1!$B$2:$B$3</c:f>
              <c:numCache>
                <c:formatCode>0%</c:formatCode>
                <c:ptCount val="2"/>
                <c:pt idx="0">
                  <c:v>0.77</c:v>
                </c:pt>
                <c:pt idx="1">
                  <c:v>0.23</c:v>
                </c:pt>
              </c:numCache>
            </c:numRef>
          </c:val>
          <c:extLst>
            <c:ext xmlns:c16="http://schemas.microsoft.com/office/drawing/2014/chart" uri="{C3380CC4-5D6E-409C-BE32-E72D297353CC}">
              <c16:uniqueId val="{00000004-0B2B-1D4A-9D2E-587546B7CECD}"/>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895231650873816E-2"/>
          <c:y val="0.14056450442694407"/>
          <c:w val="0.91396556953893504"/>
          <c:h val="0.64804747573422672"/>
        </c:manualLayout>
      </c:layout>
      <c:lineChart>
        <c:grouping val="standard"/>
        <c:varyColors val="0"/>
        <c:ser>
          <c:idx val="0"/>
          <c:order val="0"/>
          <c:tx>
            <c:strRef>
              <c:f>Sheet1!$B$1</c:f>
              <c:strCache>
                <c:ptCount val="1"/>
                <c:pt idx="0">
                  <c:v>% of Contributions in TDFs</c:v>
                </c:pt>
              </c:strCache>
            </c:strRef>
          </c:tx>
          <c:spPr>
            <a:ln w="34925" cap="rnd">
              <a:solidFill>
                <a:schemeClr val="accent5"/>
              </a:solidFill>
              <a:round/>
            </a:ln>
            <a:effectLst/>
          </c:spPr>
          <c:marker>
            <c:symbol val="none"/>
          </c:marker>
          <c:dPt>
            <c:idx val="11"/>
            <c:marker>
              <c:symbol val="none"/>
            </c:marker>
            <c:bubble3D val="0"/>
            <c:spPr>
              <a:ln w="34925" cap="rnd">
                <a:solidFill>
                  <a:schemeClr val="accent5"/>
                </a:solidFill>
                <a:round/>
              </a:ln>
              <a:effectLst/>
            </c:spPr>
            <c:extLst>
              <c:ext xmlns:c16="http://schemas.microsoft.com/office/drawing/2014/chart" uri="{C3380CC4-5D6E-409C-BE32-E72D297353CC}">
                <c16:uniqueId val="{00000001-61AC-A443-BE83-6A22E7F0D55D}"/>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5">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Sheet1!$B$2:$B$11</c:f>
              <c:numCache>
                <c:formatCode>0%</c:formatCode>
                <c:ptCount val="10"/>
                <c:pt idx="0">
                  <c:v>0.21</c:v>
                </c:pt>
                <c:pt idx="1">
                  <c:v>0.26</c:v>
                </c:pt>
                <c:pt idx="2">
                  <c:v>0.31</c:v>
                </c:pt>
                <c:pt idx="3">
                  <c:v>0.35</c:v>
                </c:pt>
                <c:pt idx="4">
                  <c:v>0.38</c:v>
                </c:pt>
                <c:pt idx="5">
                  <c:v>0.42</c:v>
                </c:pt>
                <c:pt idx="6">
                  <c:v>0.47</c:v>
                </c:pt>
                <c:pt idx="7">
                  <c:v>0.5</c:v>
                </c:pt>
                <c:pt idx="8">
                  <c:v>0.55000000000000004</c:v>
                </c:pt>
                <c:pt idx="9">
                  <c:v>0.57999999999999996</c:v>
                </c:pt>
              </c:numCache>
            </c:numRef>
          </c:val>
          <c:smooth val="0"/>
          <c:extLst>
            <c:ext xmlns:c16="http://schemas.microsoft.com/office/drawing/2014/chart" uri="{C3380CC4-5D6E-409C-BE32-E72D297353CC}">
              <c16:uniqueId val="{00000002-61AC-A443-BE83-6A22E7F0D55D}"/>
            </c:ext>
          </c:extLst>
        </c:ser>
        <c:ser>
          <c:idx val="1"/>
          <c:order val="1"/>
          <c:tx>
            <c:strRef>
              <c:f>Sheet1!$C$1</c:f>
              <c:strCache>
                <c:ptCount val="1"/>
                <c:pt idx="0">
                  <c:v>% of Assets in TDFs</c:v>
                </c:pt>
              </c:strCache>
            </c:strRef>
          </c:tx>
          <c:spPr>
            <a:ln w="34925" cap="rnd">
              <a:solidFill>
                <a:schemeClr val="accent2"/>
              </a:solidFill>
              <a:round/>
            </a:ln>
            <a:effectLst/>
          </c:spPr>
          <c:marker>
            <c:symbol val="none"/>
          </c:marker>
          <c:dLbls>
            <c:dLbl>
              <c:idx val="0"/>
              <c:layout>
                <c:manualLayout>
                  <c:x val="-2.8227724327001939E-2"/>
                  <c:y val="-4.56248639141596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AC-A443-BE83-6A22E7F0D55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Sheet1!$C$2:$C$11</c:f>
              <c:numCache>
                <c:formatCode>0%</c:formatCode>
                <c:ptCount val="10"/>
                <c:pt idx="0">
                  <c:v>0.12</c:v>
                </c:pt>
                <c:pt idx="1">
                  <c:v>0.15</c:v>
                </c:pt>
                <c:pt idx="2">
                  <c:v>0.17</c:v>
                </c:pt>
                <c:pt idx="3">
                  <c:v>0.19</c:v>
                </c:pt>
                <c:pt idx="4">
                  <c:v>0.2</c:v>
                </c:pt>
                <c:pt idx="5">
                  <c:v>0.24</c:v>
                </c:pt>
                <c:pt idx="6">
                  <c:v>0.26</c:v>
                </c:pt>
                <c:pt idx="7">
                  <c:v>0.28999999999999998</c:v>
                </c:pt>
                <c:pt idx="8">
                  <c:v>0.33</c:v>
                </c:pt>
                <c:pt idx="9">
                  <c:v>0.35</c:v>
                </c:pt>
              </c:numCache>
            </c:numRef>
          </c:val>
          <c:smooth val="0"/>
          <c:extLst>
            <c:ext xmlns:c16="http://schemas.microsoft.com/office/drawing/2014/chart" uri="{C3380CC4-5D6E-409C-BE32-E72D297353CC}">
              <c16:uniqueId val="{00000004-61AC-A443-BE83-6A22E7F0D55D}"/>
            </c:ext>
          </c:extLst>
        </c:ser>
        <c:dLbls>
          <c:showLegendKey val="0"/>
          <c:showVal val="1"/>
          <c:showCatName val="0"/>
          <c:showSerName val="0"/>
          <c:showPercent val="0"/>
          <c:showBubbleSize val="0"/>
        </c:dLbls>
        <c:smooth val="0"/>
        <c:axId val="578190584"/>
        <c:axId val="578197144"/>
      </c:lineChart>
      <c:catAx>
        <c:axId val="578190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578197144"/>
        <c:crosses val="autoZero"/>
        <c:auto val="1"/>
        <c:lblAlgn val="ctr"/>
        <c:lblOffset val="100"/>
        <c:noMultiLvlLbl val="0"/>
      </c:catAx>
      <c:valAx>
        <c:axId val="578197144"/>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578190584"/>
        <c:crosses val="autoZero"/>
        <c:crossBetween val="between"/>
        <c:majorUnit val="0.1"/>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Entry>
      <c:layout>
        <c:manualLayout>
          <c:xMode val="edge"/>
          <c:yMode val="edge"/>
          <c:x val="2.8682983984851699E-2"/>
          <c:y val="0.91053793366385494"/>
          <c:w val="0.95089166846650108"/>
          <c:h val="6.725110828891384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FCB499-7E39-4414-8CA9-30FF4ED1EA76}" type="datetimeFigureOut">
              <a:rPr lang="en-US" smtClean="0"/>
              <a:t>3/29/2022</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10D226-DAB7-4E45-BDCC-3B3812D0E776}" type="slidenum">
              <a:rPr lang="en-US" smtClean="0"/>
              <a:t>‹#›</a:t>
            </a:fld>
            <a:endParaRPr lang="en-US"/>
          </a:p>
        </p:txBody>
      </p:sp>
    </p:spTree>
    <p:extLst>
      <p:ext uri="{BB962C8B-B14F-4D97-AF65-F5344CB8AC3E}">
        <p14:creationId xmlns:p14="http://schemas.microsoft.com/office/powerpoint/2010/main" val="1527123200"/>
      </p:ext>
    </p:extLst>
  </p:cSld>
  <p:clrMap bg1="lt1" tx1="dk1" bg2="lt2" tx2="dk2" accent1="accent1" accent2="accent2" accent3="accent3" accent4="accent4" accent5="accent5" accent6="accent6" hlink="hlink" folHlink="folHlink"/>
  <p:notesStyle>
    <a:lvl1pPr marL="0" algn="l" defTabSz="1018824" rtl="0" eaLnBrk="1" latinLnBrk="0" hangingPunct="1">
      <a:defRPr sz="1337"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100330" lvl="1" indent="0" algn="l" defTabSz="1018824" rtl="0" eaLnBrk="1" fontAlgn="auto" latinLnBrk="0" hangingPunct="1">
              <a:lnSpc>
                <a:spcPts val="960"/>
              </a:lnSpc>
              <a:spcBef>
                <a:spcPts val="20"/>
              </a:spcBef>
              <a:spcAft>
                <a:spcPts val="0"/>
              </a:spcAft>
              <a:buClrTx/>
              <a:buSzTx/>
              <a:buFont typeface="Courier New" panose="02070309020205020404" pitchFamily="49" charset="0"/>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Fiduciary Compliance</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742950" marR="100330" lvl="1" indent="-285750" algn="l" defTabSz="1018824" rtl="0" eaLnBrk="1" fontAlgn="auto" latinLnBrk="0" hangingPunct="1">
              <a:lnSpc>
                <a:spcPts val="960"/>
              </a:lnSpc>
              <a:spcBef>
                <a:spcPts val="20"/>
              </a:spcBef>
              <a:spcAft>
                <a:spcPts val="0"/>
              </a:spcAft>
              <a:buClrTx/>
              <a:buSzTx/>
              <a:buFont typeface="Symbol" panose="05050102010706020507" pitchFamily="18" charset="2"/>
              <a:buChar char=""/>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Who helps you to understand your fiduciary and plan management responsibilities under ERISA?</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742950" marR="100330" lvl="1" indent="-285750" algn="l" defTabSz="1018824" rtl="0" eaLnBrk="1" fontAlgn="auto" latinLnBrk="0" hangingPunct="1">
              <a:lnSpc>
                <a:spcPts val="960"/>
              </a:lnSpc>
              <a:spcBef>
                <a:spcPts val="20"/>
              </a:spcBef>
              <a:spcAft>
                <a:spcPts val="0"/>
              </a:spcAft>
              <a:buClrTx/>
              <a:buSzTx/>
              <a:buFont typeface="Symbol" panose="05050102010706020507" pitchFamily="18" charset="2"/>
              <a:buChar char=""/>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Who helps you to document your plan’s fiduciary processes, discussions and actions taken?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742950" marR="100330" lvl="1" indent="-285750" algn="l" defTabSz="1018824" rtl="0" eaLnBrk="1" fontAlgn="auto" latinLnBrk="0" hangingPunct="1">
              <a:lnSpc>
                <a:spcPts val="960"/>
              </a:lnSpc>
              <a:spcBef>
                <a:spcPts val="20"/>
              </a:spcBef>
              <a:spcAft>
                <a:spcPts val="0"/>
              </a:spcAft>
              <a:buClrTx/>
              <a:buSzTx/>
              <a:buFont typeface="Symbol" panose="05050102010706020507" pitchFamily="18" charset="2"/>
              <a:buChar char=""/>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Who helps you to document that required tasks are completed?</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742950" marR="100330" lvl="1" indent="-285750" algn="l" defTabSz="1018824" rtl="0" eaLnBrk="1" fontAlgn="auto" latinLnBrk="0" hangingPunct="1">
              <a:lnSpc>
                <a:spcPts val="960"/>
              </a:lnSpc>
              <a:spcBef>
                <a:spcPts val="20"/>
              </a:spcBef>
              <a:spcAft>
                <a:spcPts val="0"/>
              </a:spcAft>
              <a:buClrTx/>
              <a:buSzTx/>
              <a:buFont typeface="Symbol" panose="05050102010706020507" pitchFamily="18" charset="2"/>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100330" lvl="1" indent="0" algn="l" defTabSz="1018824" rtl="0" eaLnBrk="1" fontAlgn="auto" latinLnBrk="0" hangingPunct="1">
              <a:lnSpc>
                <a:spcPts val="960"/>
              </a:lnSpc>
              <a:spcBef>
                <a:spcPts val="20"/>
              </a:spcBef>
              <a:spcAft>
                <a:spcPts val="0"/>
              </a:spcAft>
              <a:buClrTx/>
              <a:buSzTx/>
              <a:buFont typeface="Symbol" panose="05050102010706020507" pitchFamily="18" charset="2"/>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Initially, we will conduct a Fiduciary Diagnostic on your plan that will be used to identify any existing gaps pertaining to your committee’s fiduciary responsibilities. Your plan’s Fiduciary Diagnostic is then reviewed and updated on a regular basis to identify upcoming plan management responsibilities and to document when required tasks are completed. Our Fiduciary Education Modules provide resources to inform and educate committee members regarding ERISA’s fiduciary requirements</a:t>
            </a:r>
            <a:endPar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010D226-DAB7-4E45-BDCC-3B3812D0E776}" type="slidenum">
              <a:rPr lang="en-US" smtClean="0"/>
              <a:t>14</a:t>
            </a:fld>
            <a:endParaRPr lang="en-US"/>
          </a:p>
        </p:txBody>
      </p:sp>
    </p:spTree>
    <p:extLst>
      <p:ext uri="{BB962C8B-B14F-4D97-AF65-F5344CB8AC3E}">
        <p14:creationId xmlns:p14="http://schemas.microsoft.com/office/powerpoint/2010/main" val="228504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10D226-DAB7-4E45-BDCC-3B3812D0E776}" type="slidenum">
              <a:rPr lang="en-US" smtClean="0"/>
              <a:t>23</a:t>
            </a:fld>
            <a:endParaRPr lang="en-US"/>
          </a:p>
        </p:txBody>
      </p:sp>
    </p:spTree>
    <p:extLst>
      <p:ext uri="{BB962C8B-B14F-4D97-AF65-F5344CB8AC3E}">
        <p14:creationId xmlns:p14="http://schemas.microsoft.com/office/powerpoint/2010/main" val="2964382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10D226-DAB7-4E45-BDCC-3B3812D0E776}" type="slidenum">
              <a:rPr lang="en-US" smtClean="0"/>
              <a:t>24</a:t>
            </a:fld>
            <a:endParaRPr lang="en-US"/>
          </a:p>
        </p:txBody>
      </p:sp>
    </p:spTree>
    <p:extLst>
      <p:ext uri="{BB962C8B-B14F-4D97-AF65-F5344CB8AC3E}">
        <p14:creationId xmlns:p14="http://schemas.microsoft.com/office/powerpoint/2010/main" val="307997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10D226-DAB7-4E45-BDCC-3B3812D0E776}" type="slidenum">
              <a:rPr lang="en-US" smtClean="0"/>
              <a:t>25</a:t>
            </a:fld>
            <a:endParaRPr lang="en-US"/>
          </a:p>
        </p:txBody>
      </p:sp>
    </p:spTree>
    <p:extLst>
      <p:ext uri="{BB962C8B-B14F-4D97-AF65-F5344CB8AC3E}">
        <p14:creationId xmlns:p14="http://schemas.microsoft.com/office/powerpoint/2010/main" val="25233692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3">
    <p:spTree>
      <p:nvGrpSpPr>
        <p:cNvPr id="1" name=""/>
        <p:cNvGrpSpPr/>
        <p:nvPr/>
      </p:nvGrpSpPr>
      <p:grpSpPr>
        <a:xfrm>
          <a:off x="0" y="0"/>
          <a:ext cx="0" cy="0"/>
          <a:chOff x="0" y="0"/>
          <a:chExt cx="0" cy="0"/>
        </a:xfrm>
      </p:grpSpPr>
      <p:pic>
        <p:nvPicPr>
          <p:cNvPr id="12" name="Picture 11" descr="A person and person walking on a dirt road with a sunset in the background&#10;&#10;Description automatically generated with low confidence">
            <a:extLst>
              <a:ext uri="{FF2B5EF4-FFF2-40B4-BE49-F238E27FC236}">
                <a16:creationId xmlns:a16="http://schemas.microsoft.com/office/drawing/2014/main" id="{E9149F4D-E88F-0D49-8454-B30178568AB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22" t="1480" r="16250" b="1803"/>
          <a:stretch/>
        </p:blipFill>
        <p:spPr>
          <a:xfrm>
            <a:off x="-84020" y="-22412"/>
            <a:ext cx="10226439" cy="7980226"/>
          </a:xfrm>
          <a:prstGeom prst="rect">
            <a:avLst/>
          </a:prstGeom>
        </p:spPr>
      </p:pic>
      <p:sp>
        <p:nvSpPr>
          <p:cNvPr id="10" name="Rectangle 9">
            <a:extLst>
              <a:ext uri="{FF2B5EF4-FFF2-40B4-BE49-F238E27FC236}">
                <a16:creationId xmlns:a16="http://schemas.microsoft.com/office/drawing/2014/main" id="{BA563BF9-3F50-1A44-BC38-23C8582AC197}"/>
              </a:ext>
            </a:extLst>
          </p:cNvPr>
          <p:cNvSpPr/>
          <p:nvPr userDrawn="1"/>
        </p:nvSpPr>
        <p:spPr>
          <a:xfrm>
            <a:off x="657954" y="3861914"/>
            <a:ext cx="2588559" cy="203200"/>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8CF092E-8A34-0A49-823F-A9A8C450BC08}"/>
              </a:ext>
            </a:extLst>
          </p:cNvPr>
          <p:cNvPicPr>
            <a:picLocks noChangeAspect="1"/>
          </p:cNvPicPr>
          <p:nvPr userDrawn="1"/>
        </p:nvPicPr>
        <p:blipFill>
          <a:blip r:embed="rId3"/>
          <a:stretch>
            <a:fillRect/>
          </a:stretch>
        </p:blipFill>
        <p:spPr>
          <a:xfrm>
            <a:off x="8586534" y="834429"/>
            <a:ext cx="825500" cy="825500"/>
          </a:xfrm>
          <a:prstGeom prst="rect">
            <a:avLst/>
          </a:prstGeom>
        </p:spPr>
      </p:pic>
      <p:sp>
        <p:nvSpPr>
          <p:cNvPr id="2" name="Title 1"/>
          <p:cNvSpPr>
            <a:spLocks noGrp="1"/>
          </p:cNvSpPr>
          <p:nvPr>
            <p:ph type="ctrTitle" hasCustomPrompt="1"/>
          </p:nvPr>
        </p:nvSpPr>
        <p:spPr>
          <a:xfrm>
            <a:off x="591670" y="1600929"/>
            <a:ext cx="6622553" cy="1981973"/>
          </a:xfrm>
        </p:spPr>
        <p:txBody>
          <a:bodyPr anchor="b">
            <a:normAutofit/>
          </a:bodyPr>
          <a:lstStyle>
            <a:lvl1pPr algn="l">
              <a:defRPr sz="3203" b="1" i="0">
                <a:solidFill>
                  <a:schemeClr val="tx2">
                    <a:lumMod val="10000"/>
                  </a:schemeClr>
                </a:solidFill>
                <a:latin typeface="+mj-lt"/>
              </a:defRPr>
            </a:lvl1pPr>
          </a:lstStyle>
          <a:p>
            <a:r>
              <a:rPr lang="en-US" dirty="0"/>
              <a:t>Click to Edit Master Title</a:t>
            </a:r>
          </a:p>
        </p:txBody>
      </p:sp>
      <p:sp>
        <p:nvSpPr>
          <p:cNvPr id="3" name="Subtitle 2"/>
          <p:cNvSpPr>
            <a:spLocks noGrp="1"/>
          </p:cNvSpPr>
          <p:nvPr>
            <p:ph type="subTitle" idx="1" hasCustomPrompt="1"/>
          </p:nvPr>
        </p:nvSpPr>
        <p:spPr>
          <a:xfrm>
            <a:off x="591671" y="4344126"/>
            <a:ext cx="5568638" cy="1066800"/>
          </a:xfrm>
        </p:spPr>
        <p:txBody>
          <a:bodyPr>
            <a:normAutofit/>
          </a:bodyPr>
          <a:lstStyle>
            <a:lvl1pPr marL="0" indent="0" algn="l">
              <a:buNone/>
              <a:defRPr sz="1747">
                <a:solidFill>
                  <a:schemeClr val="tx2">
                    <a:lumMod val="10000"/>
                  </a:schemeClr>
                </a:solidFill>
              </a:defRPr>
            </a:lvl1pPr>
            <a:lvl2pPr marL="366101" indent="0" algn="ctr">
              <a:buNone/>
              <a:defRPr sz="1601"/>
            </a:lvl2pPr>
            <a:lvl3pPr marL="732201" indent="0" algn="ctr">
              <a:buNone/>
              <a:defRPr sz="1441"/>
            </a:lvl3pPr>
            <a:lvl4pPr marL="1098302" indent="0" algn="ctr">
              <a:buNone/>
              <a:defRPr sz="1281"/>
            </a:lvl4pPr>
            <a:lvl5pPr marL="1464402" indent="0" algn="ctr">
              <a:buNone/>
              <a:defRPr sz="1281"/>
            </a:lvl5pPr>
            <a:lvl6pPr marL="1830503" indent="0" algn="ctr">
              <a:buNone/>
              <a:defRPr sz="1281"/>
            </a:lvl6pPr>
            <a:lvl7pPr marL="2196604" indent="0" algn="ctr">
              <a:buNone/>
              <a:defRPr sz="1281"/>
            </a:lvl7pPr>
            <a:lvl8pPr marL="2562704" indent="0" algn="ctr">
              <a:buNone/>
              <a:defRPr sz="1281"/>
            </a:lvl8pPr>
            <a:lvl9pPr marL="2928805" indent="0" algn="ctr">
              <a:buNone/>
              <a:defRPr sz="1281"/>
            </a:lvl9pPr>
          </a:lstStyle>
          <a:p>
            <a:r>
              <a:rPr lang="en-US" dirty="0"/>
              <a:t>Click to edit master subtitle</a:t>
            </a:r>
          </a:p>
        </p:txBody>
      </p:sp>
    </p:spTree>
    <p:extLst>
      <p:ext uri="{BB962C8B-B14F-4D97-AF65-F5344CB8AC3E}">
        <p14:creationId xmlns:p14="http://schemas.microsoft.com/office/powerpoint/2010/main" val="3220921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C559E-4A77-894F-8526-02B16FC4792E}"/>
              </a:ext>
            </a:extLst>
          </p:cNvPr>
          <p:cNvSpPr>
            <a:spLocks noGrp="1"/>
          </p:cNvSpPr>
          <p:nvPr>
            <p:ph type="title"/>
          </p:nvPr>
        </p:nvSpPr>
        <p:spPr>
          <a:xfrm>
            <a:off x="691515" y="413809"/>
            <a:ext cx="8675370" cy="150230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DD57A60-529B-C743-AEE0-BE4397E1DE61}"/>
              </a:ext>
            </a:extLst>
          </p:cNvPr>
          <p:cNvSpPr>
            <a:spLocks noGrp="1"/>
          </p:cNvSpPr>
          <p:nvPr>
            <p:ph idx="1"/>
          </p:nvPr>
        </p:nvSpPr>
        <p:spPr>
          <a:xfrm>
            <a:off x="691515" y="2069042"/>
            <a:ext cx="8675370"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6734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0075-FE1A-6F4A-A48D-76C801F4AF11}"/>
              </a:ext>
            </a:extLst>
          </p:cNvPr>
          <p:cNvSpPr>
            <a:spLocks noGrp="1"/>
          </p:cNvSpPr>
          <p:nvPr>
            <p:ph type="title"/>
          </p:nvPr>
        </p:nvSpPr>
        <p:spPr>
          <a:xfrm>
            <a:off x="686276" y="1937704"/>
            <a:ext cx="8675370" cy="3233102"/>
          </a:xfrm>
          <a:prstGeom prst="rect">
            <a:avLst/>
          </a:prstGeom>
        </p:spPr>
        <p:txBody>
          <a:bodyPr anchor="b"/>
          <a:lstStyle>
            <a:lvl1pPr>
              <a:defRPr sz="4950"/>
            </a:lvl1pPr>
          </a:lstStyle>
          <a:p>
            <a:r>
              <a:rPr lang="en-US"/>
              <a:t>Click to edit Master title style</a:t>
            </a:r>
          </a:p>
        </p:txBody>
      </p:sp>
      <p:sp>
        <p:nvSpPr>
          <p:cNvPr id="3" name="Text Placeholder 2">
            <a:extLst>
              <a:ext uri="{FF2B5EF4-FFF2-40B4-BE49-F238E27FC236}">
                <a16:creationId xmlns:a16="http://schemas.microsoft.com/office/drawing/2014/main" id="{361C39E4-04B1-D441-9CB9-FB650BA4809D}"/>
              </a:ext>
            </a:extLst>
          </p:cNvPr>
          <p:cNvSpPr>
            <a:spLocks noGrp="1"/>
          </p:cNvSpPr>
          <p:nvPr>
            <p:ph type="body" idx="1"/>
          </p:nvPr>
        </p:nvSpPr>
        <p:spPr>
          <a:xfrm>
            <a:off x="686276" y="5201392"/>
            <a:ext cx="8675370" cy="1700212"/>
          </a:xfrm>
          <a:prstGeom prst="rect">
            <a:avLst/>
          </a:prstGeo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19508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58870-7240-F640-946F-E36144DCFF2B}"/>
              </a:ext>
            </a:extLst>
          </p:cNvPr>
          <p:cNvSpPr>
            <a:spLocks noGrp="1"/>
          </p:cNvSpPr>
          <p:nvPr>
            <p:ph type="title"/>
          </p:nvPr>
        </p:nvSpPr>
        <p:spPr>
          <a:xfrm>
            <a:off x="691515" y="413809"/>
            <a:ext cx="8675370" cy="150230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F67E601-255C-E941-896E-7613A6F4713F}"/>
              </a:ext>
            </a:extLst>
          </p:cNvPr>
          <p:cNvSpPr>
            <a:spLocks noGrp="1"/>
          </p:cNvSpPr>
          <p:nvPr>
            <p:ph sz="half" idx="1"/>
          </p:nvPr>
        </p:nvSpPr>
        <p:spPr>
          <a:xfrm>
            <a:off x="691515" y="2069042"/>
            <a:ext cx="4274820"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5C0BD8-9A9F-9048-B277-40AC197558AD}"/>
              </a:ext>
            </a:extLst>
          </p:cNvPr>
          <p:cNvSpPr>
            <a:spLocks noGrp="1"/>
          </p:cNvSpPr>
          <p:nvPr>
            <p:ph sz="half" idx="2"/>
          </p:nvPr>
        </p:nvSpPr>
        <p:spPr>
          <a:xfrm>
            <a:off x="5092065" y="2069042"/>
            <a:ext cx="4274820"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990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99745-2D68-8740-BB7B-A0D7716DE2DB}"/>
              </a:ext>
            </a:extLst>
          </p:cNvPr>
          <p:cNvSpPr>
            <a:spLocks noGrp="1"/>
          </p:cNvSpPr>
          <p:nvPr>
            <p:ph type="title"/>
          </p:nvPr>
        </p:nvSpPr>
        <p:spPr>
          <a:xfrm>
            <a:off x="692825" y="413809"/>
            <a:ext cx="8675370" cy="150230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807B141-24D0-0A41-A7A2-46F0D8296235}"/>
              </a:ext>
            </a:extLst>
          </p:cNvPr>
          <p:cNvSpPr>
            <a:spLocks noGrp="1"/>
          </p:cNvSpPr>
          <p:nvPr>
            <p:ph type="body" idx="1"/>
          </p:nvPr>
        </p:nvSpPr>
        <p:spPr>
          <a:xfrm>
            <a:off x="692826" y="1905318"/>
            <a:ext cx="4255174" cy="933767"/>
          </a:xfrm>
          <a:prstGeom prst="rect">
            <a:avLst/>
          </a:prstGeo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a:extLst>
              <a:ext uri="{FF2B5EF4-FFF2-40B4-BE49-F238E27FC236}">
                <a16:creationId xmlns:a16="http://schemas.microsoft.com/office/drawing/2014/main" id="{07B569D9-8C72-2E4C-8D34-8487CF78867F}"/>
              </a:ext>
            </a:extLst>
          </p:cNvPr>
          <p:cNvSpPr>
            <a:spLocks noGrp="1"/>
          </p:cNvSpPr>
          <p:nvPr>
            <p:ph sz="half" idx="2"/>
          </p:nvPr>
        </p:nvSpPr>
        <p:spPr>
          <a:xfrm>
            <a:off x="692826" y="2839085"/>
            <a:ext cx="4255174" cy="41758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14D519-B967-1946-ABCB-61F97B4DE566}"/>
              </a:ext>
            </a:extLst>
          </p:cNvPr>
          <p:cNvSpPr>
            <a:spLocks noGrp="1"/>
          </p:cNvSpPr>
          <p:nvPr>
            <p:ph type="body" sz="quarter" idx="3"/>
          </p:nvPr>
        </p:nvSpPr>
        <p:spPr>
          <a:xfrm>
            <a:off x="5092065" y="1905318"/>
            <a:ext cx="4276130" cy="933767"/>
          </a:xfrm>
          <a:prstGeom prst="rect">
            <a:avLst/>
          </a:prstGeo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a:extLst>
              <a:ext uri="{FF2B5EF4-FFF2-40B4-BE49-F238E27FC236}">
                <a16:creationId xmlns:a16="http://schemas.microsoft.com/office/drawing/2014/main" id="{49C31042-3E54-E64F-BE56-556F22CA6FB4}"/>
              </a:ext>
            </a:extLst>
          </p:cNvPr>
          <p:cNvSpPr>
            <a:spLocks noGrp="1"/>
          </p:cNvSpPr>
          <p:nvPr>
            <p:ph sz="quarter" idx="4"/>
          </p:nvPr>
        </p:nvSpPr>
        <p:spPr>
          <a:xfrm>
            <a:off x="5092065" y="2839085"/>
            <a:ext cx="4276130" cy="41758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5929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91776-0AA8-5D41-9B7D-0C6CBA25FF3C}"/>
              </a:ext>
            </a:extLst>
          </p:cNvPr>
          <p:cNvSpPr>
            <a:spLocks noGrp="1"/>
          </p:cNvSpPr>
          <p:nvPr>
            <p:ph type="title"/>
          </p:nvPr>
        </p:nvSpPr>
        <p:spPr>
          <a:xfrm>
            <a:off x="691515" y="413809"/>
            <a:ext cx="8675370" cy="150230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52985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D50809-3AE5-A84C-915C-B533FD4CC046}"/>
              </a:ext>
            </a:extLst>
          </p:cNvPr>
          <p:cNvSpPr/>
          <p:nvPr userDrawn="1"/>
        </p:nvSpPr>
        <p:spPr>
          <a:xfrm>
            <a:off x="0" y="0"/>
            <a:ext cx="3810000" cy="7772400"/>
          </a:xfrm>
          <a:prstGeom prst="rect">
            <a:avLst/>
          </a:prstGeom>
          <a:gradFill>
            <a:gsLst>
              <a:gs pos="100000">
                <a:schemeClr val="accent3"/>
              </a:gs>
              <a:gs pos="0">
                <a:schemeClr val="accent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1"/>
          </a:p>
        </p:txBody>
      </p:sp>
      <p:pic>
        <p:nvPicPr>
          <p:cNvPr id="3" name="Picture 2">
            <a:extLst>
              <a:ext uri="{FF2B5EF4-FFF2-40B4-BE49-F238E27FC236}">
                <a16:creationId xmlns:a16="http://schemas.microsoft.com/office/drawing/2014/main" id="{4827DD28-830D-3043-8903-C84E0FAA963E}"/>
              </a:ext>
            </a:extLst>
          </p:cNvPr>
          <p:cNvPicPr>
            <a:picLocks noChangeAspect="1"/>
          </p:cNvPicPr>
          <p:nvPr userDrawn="1"/>
        </p:nvPicPr>
        <p:blipFill>
          <a:blip r:embed="rId2">
            <a:lum bright="70000" contrast="-70000"/>
          </a:blip>
          <a:stretch>
            <a:fillRect/>
          </a:stretch>
        </p:blipFill>
        <p:spPr>
          <a:xfrm>
            <a:off x="457200" y="7312720"/>
            <a:ext cx="230008" cy="236978"/>
          </a:xfrm>
          <a:prstGeom prst="rect">
            <a:avLst/>
          </a:prstGeom>
        </p:spPr>
      </p:pic>
      <p:sp>
        <p:nvSpPr>
          <p:cNvPr id="4" name="Title 1">
            <a:extLst>
              <a:ext uri="{FF2B5EF4-FFF2-40B4-BE49-F238E27FC236}">
                <a16:creationId xmlns:a16="http://schemas.microsoft.com/office/drawing/2014/main" id="{57097366-0DBE-B749-84B3-A26BE06561C2}"/>
              </a:ext>
            </a:extLst>
          </p:cNvPr>
          <p:cNvSpPr>
            <a:spLocks noGrp="1"/>
          </p:cNvSpPr>
          <p:nvPr>
            <p:ph type="title"/>
          </p:nvPr>
        </p:nvSpPr>
        <p:spPr>
          <a:xfrm>
            <a:off x="457200" y="3505200"/>
            <a:ext cx="2819400" cy="1813560"/>
          </a:xfrm>
          <a:prstGeom prst="rect">
            <a:avLst/>
          </a:prstGeom>
        </p:spPr>
        <p:txBody>
          <a:bodyPr anchor="ctr"/>
          <a:lstStyle>
            <a:lvl1pPr>
              <a:defRPr sz="2800" b="1">
                <a:solidFill>
                  <a:schemeClr val="bg1"/>
                </a:solidFill>
              </a:defRPr>
            </a:lvl1pPr>
          </a:lstStyle>
          <a:p>
            <a:r>
              <a:rPr lang="en-US" dirty="0"/>
              <a:t>Click to edit Master title style</a:t>
            </a:r>
          </a:p>
        </p:txBody>
      </p:sp>
      <p:sp>
        <p:nvSpPr>
          <p:cNvPr id="6" name="Rectangle 5">
            <a:extLst>
              <a:ext uri="{FF2B5EF4-FFF2-40B4-BE49-F238E27FC236}">
                <a16:creationId xmlns:a16="http://schemas.microsoft.com/office/drawing/2014/main" id="{48BE3FD2-3A6A-5240-9D2A-46B7F852BAEE}"/>
              </a:ext>
            </a:extLst>
          </p:cNvPr>
          <p:cNvSpPr/>
          <p:nvPr userDrawn="1"/>
        </p:nvSpPr>
        <p:spPr>
          <a:xfrm>
            <a:off x="433039" y="2964180"/>
            <a:ext cx="1852208" cy="203200"/>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1"/>
          </a:p>
        </p:txBody>
      </p:sp>
    </p:spTree>
    <p:extLst>
      <p:ext uri="{BB962C8B-B14F-4D97-AF65-F5344CB8AC3E}">
        <p14:creationId xmlns:p14="http://schemas.microsoft.com/office/powerpoint/2010/main" val="2198781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CA0A6-054D-914A-8A01-8A29CD6D206D}"/>
              </a:ext>
            </a:extLst>
          </p:cNvPr>
          <p:cNvSpPr>
            <a:spLocks noGrp="1"/>
          </p:cNvSpPr>
          <p:nvPr>
            <p:ph type="title"/>
          </p:nvPr>
        </p:nvSpPr>
        <p:spPr>
          <a:xfrm>
            <a:off x="692825" y="518160"/>
            <a:ext cx="3244096" cy="1813560"/>
          </a:xfrm>
          <a:prstGeom prst="rect">
            <a:avLst/>
          </a:prstGeom>
        </p:spPr>
        <p:txBody>
          <a:bodyPr anchor="b"/>
          <a:lstStyle>
            <a:lvl1pPr>
              <a:defRPr sz="2640"/>
            </a:lvl1pPr>
          </a:lstStyle>
          <a:p>
            <a:r>
              <a:rPr lang="en-US"/>
              <a:t>Click to edit Master title style</a:t>
            </a:r>
          </a:p>
        </p:txBody>
      </p:sp>
      <p:sp>
        <p:nvSpPr>
          <p:cNvPr id="3" name="Content Placeholder 2">
            <a:extLst>
              <a:ext uri="{FF2B5EF4-FFF2-40B4-BE49-F238E27FC236}">
                <a16:creationId xmlns:a16="http://schemas.microsoft.com/office/drawing/2014/main" id="{908BFB9E-F28A-844B-BED2-D01ED8C9F6D9}"/>
              </a:ext>
            </a:extLst>
          </p:cNvPr>
          <p:cNvSpPr>
            <a:spLocks noGrp="1"/>
          </p:cNvSpPr>
          <p:nvPr>
            <p:ph idx="1"/>
          </p:nvPr>
        </p:nvSpPr>
        <p:spPr>
          <a:xfrm>
            <a:off x="4276130" y="1119082"/>
            <a:ext cx="5092065" cy="5523442"/>
          </a:xfrm>
          <a:prstGeom prst="rect">
            <a:avLst/>
          </a:prstGeo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EE657E-68AF-7745-8477-1E7E70AFB2BB}"/>
              </a:ext>
            </a:extLst>
          </p:cNvPr>
          <p:cNvSpPr>
            <a:spLocks noGrp="1"/>
          </p:cNvSpPr>
          <p:nvPr>
            <p:ph type="body" sz="half" idx="2"/>
          </p:nvPr>
        </p:nvSpPr>
        <p:spPr>
          <a:xfrm>
            <a:off x="692825" y="2331720"/>
            <a:ext cx="3244096" cy="4319800"/>
          </a:xfrm>
          <a:prstGeom prst="rect">
            <a:avLst/>
          </a:prstGeo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Tree>
    <p:extLst>
      <p:ext uri="{BB962C8B-B14F-4D97-AF65-F5344CB8AC3E}">
        <p14:creationId xmlns:p14="http://schemas.microsoft.com/office/powerpoint/2010/main" val="2382282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3F19B-F980-D547-ADAB-61DD39857063}"/>
              </a:ext>
            </a:extLst>
          </p:cNvPr>
          <p:cNvSpPr>
            <a:spLocks noGrp="1"/>
          </p:cNvSpPr>
          <p:nvPr>
            <p:ph type="title"/>
          </p:nvPr>
        </p:nvSpPr>
        <p:spPr>
          <a:xfrm>
            <a:off x="692825" y="518160"/>
            <a:ext cx="3244096" cy="1813560"/>
          </a:xfrm>
          <a:prstGeom prst="rect">
            <a:avLst/>
          </a:prstGeom>
        </p:spPr>
        <p:txBody>
          <a:bodyPr anchor="b"/>
          <a:lstStyle>
            <a:lvl1pPr>
              <a:defRPr sz="2640"/>
            </a:lvl1pPr>
          </a:lstStyle>
          <a:p>
            <a:r>
              <a:rPr lang="en-US"/>
              <a:t>Click to edit Master title style</a:t>
            </a:r>
          </a:p>
        </p:txBody>
      </p:sp>
      <p:sp>
        <p:nvSpPr>
          <p:cNvPr id="3" name="Picture Placeholder 2">
            <a:extLst>
              <a:ext uri="{FF2B5EF4-FFF2-40B4-BE49-F238E27FC236}">
                <a16:creationId xmlns:a16="http://schemas.microsoft.com/office/drawing/2014/main" id="{5F50D4B3-D6A0-194A-9B01-07D04DBD64B6}"/>
              </a:ext>
            </a:extLst>
          </p:cNvPr>
          <p:cNvSpPr>
            <a:spLocks noGrp="1"/>
          </p:cNvSpPr>
          <p:nvPr>
            <p:ph type="pic" idx="1"/>
          </p:nvPr>
        </p:nvSpPr>
        <p:spPr>
          <a:xfrm>
            <a:off x="4276130" y="1119082"/>
            <a:ext cx="5092065" cy="5523442"/>
          </a:xfrm>
          <a:prstGeom prst="rect">
            <a:avLst/>
          </a:prstGeo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en-US"/>
          </a:p>
        </p:txBody>
      </p:sp>
      <p:sp>
        <p:nvSpPr>
          <p:cNvPr id="4" name="Text Placeholder 3">
            <a:extLst>
              <a:ext uri="{FF2B5EF4-FFF2-40B4-BE49-F238E27FC236}">
                <a16:creationId xmlns:a16="http://schemas.microsoft.com/office/drawing/2014/main" id="{DCE23466-462E-A241-BD6F-E16B394BFE76}"/>
              </a:ext>
            </a:extLst>
          </p:cNvPr>
          <p:cNvSpPr>
            <a:spLocks noGrp="1"/>
          </p:cNvSpPr>
          <p:nvPr>
            <p:ph type="body" sz="half" idx="2"/>
          </p:nvPr>
        </p:nvSpPr>
        <p:spPr>
          <a:xfrm>
            <a:off x="692825" y="2331720"/>
            <a:ext cx="3244096" cy="4319800"/>
          </a:xfrm>
          <a:prstGeom prst="rect">
            <a:avLst/>
          </a:prstGeo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Tree>
    <p:extLst>
      <p:ext uri="{BB962C8B-B14F-4D97-AF65-F5344CB8AC3E}">
        <p14:creationId xmlns:p14="http://schemas.microsoft.com/office/powerpoint/2010/main" val="339132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6058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B382DC-FA3E-754B-901C-9F96987EC221}"/>
              </a:ext>
            </a:extLst>
          </p:cNvPr>
          <p:cNvSpPr>
            <a:spLocks noGrp="1"/>
          </p:cNvSpPr>
          <p:nvPr>
            <p:ph type="title" orient="vert"/>
          </p:nvPr>
        </p:nvSpPr>
        <p:spPr>
          <a:xfrm>
            <a:off x="7198042" y="413808"/>
            <a:ext cx="2168843" cy="6586750"/>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232CAB-48BC-2F49-8133-41CEDE3F548B}"/>
              </a:ext>
            </a:extLst>
          </p:cNvPr>
          <p:cNvSpPr>
            <a:spLocks noGrp="1"/>
          </p:cNvSpPr>
          <p:nvPr>
            <p:ph type="body" orient="vert" idx="1"/>
          </p:nvPr>
        </p:nvSpPr>
        <p:spPr>
          <a:xfrm>
            <a:off x="691515" y="413808"/>
            <a:ext cx="6380798" cy="65867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3811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ransition Slide -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60EC54-39D4-0348-9F8B-71472531667A}"/>
              </a:ext>
            </a:extLst>
          </p:cNvPr>
          <p:cNvSpPr/>
          <p:nvPr userDrawn="1"/>
        </p:nvSpPr>
        <p:spPr>
          <a:xfrm>
            <a:off x="0" y="0"/>
            <a:ext cx="10058400" cy="7772400"/>
          </a:xfrm>
          <a:prstGeom prst="rect">
            <a:avLst/>
          </a:prstGeom>
          <a:gradFill>
            <a:gsLst>
              <a:gs pos="100000">
                <a:schemeClr val="accent5"/>
              </a:gs>
              <a:gs pos="15000">
                <a:schemeClr val="accent5">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1"/>
          </a:p>
        </p:txBody>
      </p:sp>
      <p:sp>
        <p:nvSpPr>
          <p:cNvPr id="3" name="Rectangle 2">
            <a:extLst>
              <a:ext uri="{FF2B5EF4-FFF2-40B4-BE49-F238E27FC236}">
                <a16:creationId xmlns:a16="http://schemas.microsoft.com/office/drawing/2014/main" id="{7D738098-FF8E-E34C-906A-A8A416FADB15}"/>
              </a:ext>
            </a:extLst>
          </p:cNvPr>
          <p:cNvSpPr/>
          <p:nvPr userDrawn="1"/>
        </p:nvSpPr>
        <p:spPr>
          <a:xfrm>
            <a:off x="680881" y="2286000"/>
            <a:ext cx="1852208" cy="203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1"/>
          </a:p>
        </p:txBody>
      </p:sp>
      <p:sp>
        <p:nvSpPr>
          <p:cNvPr id="15" name="Title 1">
            <a:extLst>
              <a:ext uri="{FF2B5EF4-FFF2-40B4-BE49-F238E27FC236}">
                <a16:creationId xmlns:a16="http://schemas.microsoft.com/office/drawing/2014/main" id="{42ED7402-2C89-C248-89CC-7E023B16135F}"/>
              </a:ext>
            </a:extLst>
          </p:cNvPr>
          <p:cNvSpPr>
            <a:spLocks noGrp="1"/>
          </p:cNvSpPr>
          <p:nvPr>
            <p:ph type="ctrTitle" hasCustomPrompt="1"/>
          </p:nvPr>
        </p:nvSpPr>
        <p:spPr>
          <a:xfrm>
            <a:off x="680881" y="2971800"/>
            <a:ext cx="6622553" cy="1905000"/>
          </a:xfrm>
        </p:spPr>
        <p:txBody>
          <a:bodyPr anchor="b">
            <a:normAutofit/>
          </a:bodyPr>
          <a:lstStyle>
            <a:lvl1pPr algn="l">
              <a:defRPr sz="3203" b="0" i="0">
                <a:solidFill>
                  <a:schemeClr val="bg1"/>
                </a:solidFill>
                <a:latin typeface="+mj-lt"/>
              </a:defRPr>
            </a:lvl1pPr>
          </a:lstStyle>
          <a:p>
            <a:r>
              <a:rPr lang="en-US" dirty="0"/>
              <a:t>Click to Edit Master Title</a:t>
            </a:r>
          </a:p>
        </p:txBody>
      </p:sp>
      <p:sp>
        <p:nvSpPr>
          <p:cNvPr id="16" name="Subtitle 2">
            <a:extLst>
              <a:ext uri="{FF2B5EF4-FFF2-40B4-BE49-F238E27FC236}">
                <a16:creationId xmlns:a16="http://schemas.microsoft.com/office/drawing/2014/main" id="{7AC02C7F-9BB4-5A4C-8F0A-07EBF68EC21B}"/>
              </a:ext>
            </a:extLst>
          </p:cNvPr>
          <p:cNvSpPr>
            <a:spLocks noGrp="1"/>
          </p:cNvSpPr>
          <p:nvPr>
            <p:ph type="subTitle" idx="1" hasCustomPrompt="1"/>
          </p:nvPr>
        </p:nvSpPr>
        <p:spPr>
          <a:xfrm>
            <a:off x="680883" y="5181600"/>
            <a:ext cx="5568638" cy="1066800"/>
          </a:xfrm>
        </p:spPr>
        <p:txBody>
          <a:bodyPr>
            <a:normAutofit/>
          </a:bodyPr>
          <a:lstStyle>
            <a:lvl1pPr marL="0" indent="0" algn="l">
              <a:buNone/>
              <a:defRPr sz="1747">
                <a:solidFill>
                  <a:schemeClr val="bg1"/>
                </a:solidFill>
              </a:defRPr>
            </a:lvl1pPr>
            <a:lvl2pPr marL="366101" indent="0" algn="ctr">
              <a:buNone/>
              <a:defRPr sz="1601"/>
            </a:lvl2pPr>
            <a:lvl3pPr marL="732201" indent="0" algn="ctr">
              <a:buNone/>
              <a:defRPr sz="1441"/>
            </a:lvl3pPr>
            <a:lvl4pPr marL="1098302" indent="0" algn="ctr">
              <a:buNone/>
              <a:defRPr sz="1281"/>
            </a:lvl4pPr>
            <a:lvl5pPr marL="1464402" indent="0" algn="ctr">
              <a:buNone/>
              <a:defRPr sz="1281"/>
            </a:lvl5pPr>
            <a:lvl6pPr marL="1830503" indent="0" algn="ctr">
              <a:buNone/>
              <a:defRPr sz="1281"/>
            </a:lvl6pPr>
            <a:lvl7pPr marL="2196604" indent="0" algn="ctr">
              <a:buNone/>
              <a:defRPr sz="1281"/>
            </a:lvl7pPr>
            <a:lvl8pPr marL="2562704" indent="0" algn="ctr">
              <a:buNone/>
              <a:defRPr sz="1281"/>
            </a:lvl8pPr>
            <a:lvl9pPr marL="2928805" indent="0" algn="ctr">
              <a:buNone/>
              <a:defRPr sz="1281"/>
            </a:lvl9pPr>
          </a:lstStyle>
          <a:p>
            <a:r>
              <a:rPr lang="en-US" dirty="0"/>
              <a:t>Click to edit master subtitle</a:t>
            </a:r>
          </a:p>
        </p:txBody>
      </p:sp>
      <p:sp>
        <p:nvSpPr>
          <p:cNvPr id="18" name="TextBox 17">
            <a:extLst>
              <a:ext uri="{FF2B5EF4-FFF2-40B4-BE49-F238E27FC236}">
                <a16:creationId xmlns:a16="http://schemas.microsoft.com/office/drawing/2014/main" id="{ECE9D56E-B02F-F541-8759-C34EBC631661}"/>
              </a:ext>
            </a:extLst>
          </p:cNvPr>
          <p:cNvSpPr txBox="1"/>
          <p:nvPr userDrawn="1"/>
        </p:nvSpPr>
        <p:spPr>
          <a:xfrm>
            <a:off x="8275384" y="243992"/>
            <a:ext cx="1447800" cy="92333"/>
          </a:xfrm>
          <a:prstGeom prst="rect">
            <a:avLst/>
          </a:prstGeom>
          <a:noFill/>
        </p:spPr>
        <p:txBody>
          <a:bodyPr lIns="0" tIns="0" rIns="0" bIns="0" anchor="ctr">
            <a:spAutoFit/>
          </a:bodyPr>
          <a:lstStyle/>
          <a:p>
            <a:pPr algn="r" eaLnBrk="0" hangingPunct="0">
              <a:spcBef>
                <a:spcPct val="50000"/>
              </a:spcBef>
              <a:defRPr/>
            </a:pPr>
            <a:r>
              <a:rPr lang="en-US" sz="582" b="0" dirty="0">
                <a:solidFill>
                  <a:schemeClr val="bg1"/>
                </a:solidFill>
                <a:latin typeface="Arial"/>
                <a:ea typeface="ＭＳ Ｐゴシック" charset="0"/>
                <a:cs typeface="Arial"/>
              </a:rPr>
              <a:t>Confidential</a:t>
            </a:r>
          </a:p>
        </p:txBody>
      </p:sp>
      <p:pic>
        <p:nvPicPr>
          <p:cNvPr id="11" name="Picture 10">
            <a:extLst>
              <a:ext uri="{FF2B5EF4-FFF2-40B4-BE49-F238E27FC236}">
                <a16:creationId xmlns:a16="http://schemas.microsoft.com/office/drawing/2014/main" id="{B71C0755-6272-4F44-ACBD-83E6E4BA73AE}"/>
              </a:ext>
            </a:extLst>
          </p:cNvPr>
          <p:cNvPicPr>
            <a:picLocks noChangeAspect="1"/>
          </p:cNvPicPr>
          <p:nvPr userDrawn="1"/>
        </p:nvPicPr>
        <p:blipFill>
          <a:blip r:embed="rId2"/>
          <a:stretch>
            <a:fillRect/>
          </a:stretch>
        </p:blipFill>
        <p:spPr>
          <a:xfrm>
            <a:off x="9381245" y="7010401"/>
            <a:ext cx="341938" cy="352300"/>
          </a:xfrm>
          <a:prstGeom prst="rect">
            <a:avLst/>
          </a:prstGeom>
        </p:spPr>
      </p:pic>
    </p:spTree>
    <p:extLst>
      <p:ext uri="{BB962C8B-B14F-4D97-AF65-F5344CB8AC3E}">
        <p14:creationId xmlns:p14="http://schemas.microsoft.com/office/powerpoint/2010/main" val="3022028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lumMod val="10000"/>
                  </a:schemeClr>
                </a:solidFill>
              </a:defRPr>
            </a:lvl1pPr>
          </a:lstStyle>
          <a:p>
            <a:r>
              <a:rPr lang="en-US" dirty="0"/>
              <a:t>Click to Edit Master Title</a:t>
            </a:r>
          </a:p>
        </p:txBody>
      </p:sp>
      <p:sp>
        <p:nvSpPr>
          <p:cNvPr id="3" name="Content Placeholder 2"/>
          <p:cNvSpPr>
            <a:spLocks noGrp="1"/>
          </p:cNvSpPr>
          <p:nvPr>
            <p:ph idx="1"/>
          </p:nvPr>
        </p:nvSpPr>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11"/>
          </p:nvPr>
        </p:nvSpPr>
        <p:spPr>
          <a:xfrm>
            <a:off x="457201" y="6920714"/>
            <a:ext cx="9143999" cy="301752"/>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061F5B3-D3D1-4E34-B802-F65422553442}" type="slidenum">
              <a:rPr lang="en-US" smtClean="0"/>
              <a:t>‹#›</a:t>
            </a:fld>
            <a:endParaRPr lang="en-US"/>
          </a:p>
        </p:txBody>
      </p:sp>
    </p:spTree>
    <p:extLst>
      <p:ext uri="{BB962C8B-B14F-4D97-AF65-F5344CB8AC3E}">
        <p14:creationId xmlns:p14="http://schemas.microsoft.com/office/powerpoint/2010/main" val="4129103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a:t>
            </a:r>
          </a:p>
        </p:txBody>
      </p:sp>
      <p:sp>
        <p:nvSpPr>
          <p:cNvPr id="4" name="Footer Placeholder 3"/>
          <p:cNvSpPr>
            <a:spLocks noGrp="1"/>
          </p:cNvSpPr>
          <p:nvPr>
            <p:ph type="ftr" sz="quarter" idx="11"/>
          </p:nvPr>
        </p:nvSpPr>
        <p:spPr>
          <a:xfrm>
            <a:off x="457201" y="6920714"/>
            <a:ext cx="9143999" cy="301752"/>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9061F5B3-D3D1-4E34-B802-F65422553442}" type="slidenum">
              <a:rPr lang="en-US" smtClean="0"/>
              <a:t>‹#›</a:t>
            </a:fld>
            <a:endParaRPr lang="en-US"/>
          </a:p>
        </p:txBody>
      </p:sp>
    </p:spTree>
    <p:extLst>
      <p:ext uri="{BB962C8B-B14F-4D97-AF65-F5344CB8AC3E}">
        <p14:creationId xmlns:p14="http://schemas.microsoft.com/office/powerpoint/2010/main" val="647574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a:t>
            </a:r>
          </a:p>
        </p:txBody>
      </p:sp>
      <p:sp>
        <p:nvSpPr>
          <p:cNvPr id="3" name="Content Placeholder 2"/>
          <p:cNvSpPr>
            <a:spLocks noGrp="1"/>
          </p:cNvSpPr>
          <p:nvPr>
            <p:ph sz="half" idx="1"/>
          </p:nvPr>
        </p:nvSpPr>
        <p:spPr>
          <a:xfrm>
            <a:off x="457201" y="1181100"/>
            <a:ext cx="9144000" cy="1216152"/>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57202" y="2660904"/>
            <a:ext cx="9143998" cy="2450592"/>
          </a:xfrm>
        </p:spPr>
        <p:txBody>
          <a:bodyPr/>
          <a:lstStyle>
            <a:lvl1pPr marL="0" indent="0">
              <a:buNone/>
              <a:defRPr baseline="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Footer Placeholder 5"/>
          <p:cNvSpPr>
            <a:spLocks noGrp="1"/>
          </p:cNvSpPr>
          <p:nvPr>
            <p:ph type="ftr" sz="quarter" idx="11"/>
          </p:nvPr>
        </p:nvSpPr>
        <p:spPr>
          <a:xfrm>
            <a:off x="457201" y="6920714"/>
            <a:ext cx="9143999" cy="301752"/>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061F5B3-D3D1-4E34-B802-F65422553442}" type="slidenum">
              <a:rPr lang="en-US" smtClean="0"/>
              <a:t>‹#›</a:t>
            </a:fld>
            <a:endParaRPr lang="en-US"/>
          </a:p>
        </p:txBody>
      </p:sp>
      <p:sp>
        <p:nvSpPr>
          <p:cNvPr id="9" name="Content Placeholder 8"/>
          <p:cNvSpPr>
            <a:spLocks noGrp="1"/>
          </p:cNvSpPr>
          <p:nvPr>
            <p:ph sz="quarter" idx="13"/>
          </p:nvPr>
        </p:nvSpPr>
        <p:spPr>
          <a:xfrm>
            <a:off x="457201" y="5373425"/>
            <a:ext cx="9144000" cy="1234440"/>
          </a:xfrm>
        </p:spPr>
        <p:txBody>
          <a:bodyPr/>
          <a:lstStyle>
            <a:lvl1pPr marL="0" indent="0">
              <a:buNone/>
              <a:defRPr/>
            </a:lvl1pPr>
            <a:lvl5pPr marL="1464402"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26694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2490146"/>
            <a:ext cx="4379976" cy="292608"/>
          </a:xfrm>
        </p:spPr>
        <p:txBody>
          <a:bodyPr anchor="b">
            <a:normAutofit/>
          </a:bodyPr>
          <a:lstStyle>
            <a:lvl1pPr marL="0" indent="0" algn="ctr">
              <a:buNone/>
              <a:defRPr sz="1310" b="1" i="0" baseline="0">
                <a:solidFill>
                  <a:schemeClr val="tx2">
                    <a:lumMod val="10000"/>
                  </a:schemeClr>
                </a:solidFill>
                <a:latin typeface="Arial" panose="020B0604020202020204" pitchFamily="34" charset="0"/>
                <a:cs typeface="Arial" panose="020B0604020202020204" pitchFamily="34" charset="0"/>
              </a:defRPr>
            </a:lvl1pPr>
            <a:lvl2pPr marL="366101" indent="0">
              <a:buNone/>
              <a:defRPr sz="1601" b="1"/>
            </a:lvl2pPr>
            <a:lvl3pPr marL="732201" indent="0">
              <a:buNone/>
              <a:defRPr sz="1441" b="1"/>
            </a:lvl3pPr>
            <a:lvl4pPr marL="1098302" indent="0">
              <a:buNone/>
              <a:defRPr sz="1281" b="1"/>
            </a:lvl4pPr>
            <a:lvl5pPr marL="1464402" indent="0">
              <a:buNone/>
              <a:defRPr sz="1281" b="1"/>
            </a:lvl5pPr>
            <a:lvl6pPr marL="1830503" indent="0">
              <a:buNone/>
              <a:defRPr sz="1281" b="1"/>
            </a:lvl6pPr>
            <a:lvl7pPr marL="2196604" indent="0">
              <a:buNone/>
              <a:defRPr sz="1281" b="1"/>
            </a:lvl7pPr>
            <a:lvl8pPr marL="2562704" indent="0">
              <a:buNone/>
              <a:defRPr sz="1281" b="1"/>
            </a:lvl8pPr>
            <a:lvl9pPr marL="2928805" indent="0">
              <a:buNone/>
              <a:defRPr sz="1281" b="1"/>
            </a:lvl9pPr>
          </a:lstStyle>
          <a:p>
            <a:pPr lvl="0"/>
            <a:r>
              <a:rPr lang="en-US" dirty="0"/>
              <a:t>Click to edit Master text styles</a:t>
            </a:r>
          </a:p>
        </p:txBody>
      </p:sp>
      <p:sp>
        <p:nvSpPr>
          <p:cNvPr id="4" name="Content Placeholder 3"/>
          <p:cNvSpPr>
            <a:spLocks noGrp="1"/>
          </p:cNvSpPr>
          <p:nvPr>
            <p:ph sz="half" idx="2"/>
          </p:nvPr>
        </p:nvSpPr>
        <p:spPr>
          <a:xfrm>
            <a:off x="457201" y="2871146"/>
            <a:ext cx="4379976" cy="4005072"/>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5221223" y="2490145"/>
            <a:ext cx="4379976" cy="292608"/>
          </a:xfrm>
        </p:spPr>
        <p:txBody>
          <a:bodyPr anchor="b">
            <a:normAutofit/>
          </a:bodyPr>
          <a:lstStyle>
            <a:lvl1pPr marL="0" indent="0" algn="ctr">
              <a:buNone/>
              <a:defRPr sz="1310" b="1" i="0">
                <a:solidFill>
                  <a:schemeClr val="tx2">
                    <a:lumMod val="10000"/>
                  </a:schemeClr>
                </a:solidFill>
                <a:latin typeface="Arial" panose="020B0604020202020204" pitchFamily="34" charset="0"/>
                <a:cs typeface="Arial" panose="020B0604020202020204" pitchFamily="34" charset="0"/>
              </a:defRPr>
            </a:lvl1pPr>
            <a:lvl2pPr marL="366101" indent="0">
              <a:buNone/>
              <a:defRPr sz="1601" b="1"/>
            </a:lvl2pPr>
            <a:lvl3pPr marL="732201" indent="0">
              <a:buNone/>
              <a:defRPr sz="1441" b="1"/>
            </a:lvl3pPr>
            <a:lvl4pPr marL="1098302" indent="0">
              <a:buNone/>
              <a:defRPr sz="1281" b="1"/>
            </a:lvl4pPr>
            <a:lvl5pPr marL="1464402" indent="0">
              <a:buNone/>
              <a:defRPr sz="1281" b="1"/>
            </a:lvl5pPr>
            <a:lvl6pPr marL="1830503" indent="0">
              <a:buNone/>
              <a:defRPr sz="1281" b="1"/>
            </a:lvl6pPr>
            <a:lvl7pPr marL="2196604" indent="0">
              <a:buNone/>
              <a:defRPr sz="1281" b="1"/>
            </a:lvl7pPr>
            <a:lvl8pPr marL="2562704" indent="0">
              <a:buNone/>
              <a:defRPr sz="1281" b="1"/>
            </a:lvl8pPr>
            <a:lvl9pPr marL="2928805" indent="0">
              <a:buNone/>
              <a:defRPr sz="1281" b="1"/>
            </a:lvl9pPr>
          </a:lstStyle>
          <a:p>
            <a:pPr lvl="0"/>
            <a:r>
              <a:rPr lang="en-US" dirty="0"/>
              <a:t>Click to edit Master text styles</a:t>
            </a:r>
          </a:p>
        </p:txBody>
      </p:sp>
      <p:sp>
        <p:nvSpPr>
          <p:cNvPr id="6" name="Content Placeholder 5"/>
          <p:cNvSpPr>
            <a:spLocks noGrp="1"/>
          </p:cNvSpPr>
          <p:nvPr>
            <p:ph sz="quarter" idx="4"/>
          </p:nvPr>
        </p:nvSpPr>
        <p:spPr>
          <a:xfrm>
            <a:off x="5222994" y="2871145"/>
            <a:ext cx="4378205" cy="4005072"/>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Footer Placeholder 7"/>
          <p:cNvSpPr>
            <a:spLocks noGrp="1"/>
          </p:cNvSpPr>
          <p:nvPr>
            <p:ph type="ftr" sz="quarter" idx="11"/>
          </p:nvPr>
        </p:nvSpPr>
        <p:spPr>
          <a:xfrm>
            <a:off x="457201" y="6920714"/>
            <a:ext cx="9143999" cy="301752"/>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9061F5B3-D3D1-4E34-B802-F65422553442}" type="slidenum">
              <a:rPr lang="en-US" smtClean="0"/>
              <a:t>‹#›</a:t>
            </a:fld>
            <a:endParaRPr lang="en-US"/>
          </a:p>
        </p:txBody>
      </p:sp>
      <p:sp>
        <p:nvSpPr>
          <p:cNvPr id="10" name="Title Placeholder 1"/>
          <p:cNvSpPr>
            <a:spLocks noGrp="1"/>
          </p:cNvSpPr>
          <p:nvPr>
            <p:ph type="title" hasCustomPrompt="1"/>
          </p:nvPr>
        </p:nvSpPr>
        <p:spPr>
          <a:xfrm>
            <a:off x="457201" y="419710"/>
            <a:ext cx="9143999" cy="380393"/>
          </a:xfrm>
          <a:prstGeom prst="rect">
            <a:avLst/>
          </a:prstGeom>
        </p:spPr>
        <p:txBody>
          <a:bodyPr vert="horz" lIns="91440" tIns="45720" rIns="91440" bIns="45720" rtlCol="0" anchor="ctr">
            <a:normAutofit/>
          </a:bodyPr>
          <a:lstStyle/>
          <a:p>
            <a:r>
              <a:rPr lang="en-US" dirty="0"/>
              <a:t>Click to Edit Master Title</a:t>
            </a:r>
          </a:p>
        </p:txBody>
      </p:sp>
      <p:sp>
        <p:nvSpPr>
          <p:cNvPr id="7" name="Content Placeholder 6"/>
          <p:cNvSpPr>
            <a:spLocks noGrp="1"/>
          </p:cNvSpPr>
          <p:nvPr>
            <p:ph sz="quarter" idx="13"/>
          </p:nvPr>
        </p:nvSpPr>
        <p:spPr>
          <a:xfrm>
            <a:off x="457201" y="1191735"/>
            <a:ext cx="9143998" cy="1094267"/>
          </a:xfrm>
        </p:spPr>
        <p:txBody>
          <a:bodyPr/>
          <a:lstStyle>
            <a:lvl1pPr marL="0" indent="0">
              <a:buNone/>
              <a:defRPr/>
            </a:lvl1pPr>
            <a:lvl4pPr marL="502695" indent="0">
              <a:buNone/>
              <a:defRPr/>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11034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3293039"/>
            <a:ext cx="9143998" cy="292608"/>
          </a:xfrm>
        </p:spPr>
        <p:txBody>
          <a:bodyPr anchor="b">
            <a:normAutofit/>
          </a:bodyPr>
          <a:lstStyle>
            <a:lvl1pPr marL="0" indent="0" algn="ctr">
              <a:buNone/>
              <a:defRPr sz="1310" b="1">
                <a:solidFill>
                  <a:schemeClr val="tx2">
                    <a:lumMod val="10000"/>
                  </a:schemeClr>
                </a:solidFill>
              </a:defRPr>
            </a:lvl1pPr>
            <a:lvl2pPr marL="366101" indent="0">
              <a:buNone/>
              <a:defRPr sz="1601" b="1"/>
            </a:lvl2pPr>
            <a:lvl3pPr marL="732201" indent="0">
              <a:buNone/>
              <a:defRPr sz="1441" b="1"/>
            </a:lvl3pPr>
            <a:lvl4pPr marL="1098302" indent="0">
              <a:buNone/>
              <a:defRPr sz="1281" b="1"/>
            </a:lvl4pPr>
            <a:lvl5pPr marL="1464402" indent="0">
              <a:buNone/>
              <a:defRPr sz="1281" b="1"/>
            </a:lvl5pPr>
            <a:lvl6pPr marL="1830503" indent="0">
              <a:buNone/>
              <a:defRPr sz="1281" b="1"/>
            </a:lvl6pPr>
            <a:lvl7pPr marL="2196604" indent="0">
              <a:buNone/>
              <a:defRPr sz="1281" b="1"/>
            </a:lvl7pPr>
            <a:lvl8pPr marL="2562704" indent="0">
              <a:buNone/>
              <a:defRPr sz="1281" b="1"/>
            </a:lvl8pPr>
            <a:lvl9pPr marL="2928805" indent="0">
              <a:buNone/>
              <a:defRPr sz="1281" b="1"/>
            </a:lvl9pPr>
          </a:lstStyle>
          <a:p>
            <a:pPr lvl="0"/>
            <a:r>
              <a:rPr lang="en-US" dirty="0"/>
              <a:t>Click to edit Master text styles</a:t>
            </a:r>
          </a:p>
        </p:txBody>
      </p:sp>
      <p:sp>
        <p:nvSpPr>
          <p:cNvPr id="4" name="Content Placeholder 3"/>
          <p:cNvSpPr>
            <a:spLocks noGrp="1"/>
          </p:cNvSpPr>
          <p:nvPr>
            <p:ph sz="half" idx="2"/>
          </p:nvPr>
        </p:nvSpPr>
        <p:spPr>
          <a:xfrm>
            <a:off x="457201" y="3674039"/>
            <a:ext cx="9143998" cy="3200400"/>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Footer Placeholder 7"/>
          <p:cNvSpPr>
            <a:spLocks noGrp="1"/>
          </p:cNvSpPr>
          <p:nvPr>
            <p:ph type="ftr" sz="quarter" idx="11"/>
          </p:nvPr>
        </p:nvSpPr>
        <p:spPr>
          <a:xfrm>
            <a:off x="457201" y="6920714"/>
            <a:ext cx="9143999" cy="301752"/>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9061F5B3-D3D1-4E34-B802-F65422553442}" type="slidenum">
              <a:rPr lang="en-US" smtClean="0"/>
              <a:t>‹#›</a:t>
            </a:fld>
            <a:endParaRPr lang="en-US"/>
          </a:p>
        </p:txBody>
      </p:sp>
      <p:sp>
        <p:nvSpPr>
          <p:cNvPr id="10" name="Title Placeholder 1"/>
          <p:cNvSpPr>
            <a:spLocks noGrp="1"/>
          </p:cNvSpPr>
          <p:nvPr>
            <p:ph type="title" hasCustomPrompt="1"/>
          </p:nvPr>
        </p:nvSpPr>
        <p:spPr>
          <a:xfrm>
            <a:off x="457201" y="419710"/>
            <a:ext cx="9143999" cy="380393"/>
          </a:xfrm>
          <a:prstGeom prst="rect">
            <a:avLst/>
          </a:prstGeom>
        </p:spPr>
        <p:txBody>
          <a:bodyPr vert="horz" lIns="91440" tIns="45720" rIns="91440" bIns="45720" rtlCol="0" anchor="ctr">
            <a:normAutofit/>
          </a:bodyPr>
          <a:lstStyle/>
          <a:p>
            <a:r>
              <a:rPr lang="en-US" dirty="0"/>
              <a:t>Click to Edit Master Title</a:t>
            </a:r>
          </a:p>
        </p:txBody>
      </p:sp>
      <p:sp>
        <p:nvSpPr>
          <p:cNvPr id="7" name="Content Placeholder 6"/>
          <p:cNvSpPr>
            <a:spLocks noGrp="1"/>
          </p:cNvSpPr>
          <p:nvPr>
            <p:ph sz="quarter" idx="13"/>
          </p:nvPr>
        </p:nvSpPr>
        <p:spPr>
          <a:xfrm>
            <a:off x="457201" y="1191732"/>
            <a:ext cx="9143998" cy="1780068"/>
          </a:xfrm>
        </p:spPr>
        <p:txBody>
          <a:bodyPr/>
          <a:lstStyle>
            <a:lvl1pPr marL="0" indent="0">
              <a:buNone/>
              <a:defRPr/>
            </a:lvl1pPr>
            <a:lvl4pPr marL="502695" indent="0">
              <a:buNone/>
              <a:defRPr/>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114383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181100"/>
            <a:ext cx="4379976" cy="292608"/>
          </a:xfrm>
        </p:spPr>
        <p:txBody>
          <a:bodyPr anchor="b">
            <a:normAutofit/>
          </a:bodyPr>
          <a:lstStyle>
            <a:lvl1pPr marL="0" indent="0">
              <a:buNone/>
              <a:defRPr sz="1310" b="1">
                <a:solidFill>
                  <a:schemeClr val="tx2">
                    <a:lumMod val="10000"/>
                  </a:schemeClr>
                </a:solidFill>
              </a:defRPr>
            </a:lvl1pPr>
            <a:lvl2pPr marL="366101" indent="0">
              <a:buNone/>
              <a:defRPr sz="1601" b="1"/>
            </a:lvl2pPr>
            <a:lvl3pPr marL="732201" indent="0">
              <a:buNone/>
              <a:defRPr sz="1441" b="1"/>
            </a:lvl3pPr>
            <a:lvl4pPr marL="1098302" indent="0">
              <a:buNone/>
              <a:defRPr sz="1281" b="1"/>
            </a:lvl4pPr>
            <a:lvl5pPr marL="1464402" indent="0">
              <a:buNone/>
              <a:defRPr sz="1281" b="1"/>
            </a:lvl5pPr>
            <a:lvl6pPr marL="1830503" indent="0">
              <a:buNone/>
              <a:defRPr sz="1281" b="1"/>
            </a:lvl6pPr>
            <a:lvl7pPr marL="2196604" indent="0">
              <a:buNone/>
              <a:defRPr sz="1281" b="1"/>
            </a:lvl7pPr>
            <a:lvl8pPr marL="2562704" indent="0">
              <a:buNone/>
              <a:defRPr sz="1281" b="1"/>
            </a:lvl8pPr>
            <a:lvl9pPr marL="2928805" indent="0">
              <a:buNone/>
              <a:defRPr sz="1281" b="1"/>
            </a:lvl9pPr>
          </a:lstStyle>
          <a:p>
            <a:pPr lvl="0"/>
            <a:r>
              <a:rPr lang="en-US" dirty="0"/>
              <a:t>Click to edit Master text styles</a:t>
            </a:r>
          </a:p>
        </p:txBody>
      </p:sp>
      <p:sp>
        <p:nvSpPr>
          <p:cNvPr id="4" name="Content Placeholder 3"/>
          <p:cNvSpPr>
            <a:spLocks noGrp="1"/>
          </p:cNvSpPr>
          <p:nvPr>
            <p:ph sz="half" idx="2"/>
          </p:nvPr>
        </p:nvSpPr>
        <p:spPr>
          <a:xfrm>
            <a:off x="457201" y="1562100"/>
            <a:ext cx="4379976" cy="530352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5221223" y="1181099"/>
            <a:ext cx="4379976" cy="292608"/>
          </a:xfrm>
        </p:spPr>
        <p:txBody>
          <a:bodyPr anchor="b">
            <a:normAutofit/>
          </a:bodyPr>
          <a:lstStyle>
            <a:lvl1pPr marL="0" indent="0">
              <a:buNone/>
              <a:defRPr sz="1310" b="1">
                <a:solidFill>
                  <a:schemeClr val="tx2">
                    <a:lumMod val="10000"/>
                  </a:schemeClr>
                </a:solidFill>
              </a:defRPr>
            </a:lvl1pPr>
            <a:lvl2pPr marL="366101" indent="0">
              <a:buNone/>
              <a:defRPr sz="1601" b="1"/>
            </a:lvl2pPr>
            <a:lvl3pPr marL="732201" indent="0">
              <a:buNone/>
              <a:defRPr sz="1441" b="1"/>
            </a:lvl3pPr>
            <a:lvl4pPr marL="1098302" indent="0">
              <a:buNone/>
              <a:defRPr sz="1281" b="1"/>
            </a:lvl4pPr>
            <a:lvl5pPr marL="1464402" indent="0">
              <a:buNone/>
              <a:defRPr sz="1281" b="1"/>
            </a:lvl5pPr>
            <a:lvl6pPr marL="1830503" indent="0">
              <a:buNone/>
              <a:defRPr sz="1281" b="1"/>
            </a:lvl6pPr>
            <a:lvl7pPr marL="2196604" indent="0">
              <a:buNone/>
              <a:defRPr sz="1281" b="1"/>
            </a:lvl7pPr>
            <a:lvl8pPr marL="2562704" indent="0">
              <a:buNone/>
              <a:defRPr sz="1281" b="1"/>
            </a:lvl8pPr>
            <a:lvl9pPr marL="2928805" indent="0">
              <a:buNone/>
              <a:defRPr sz="1281" b="1"/>
            </a:lvl9pPr>
          </a:lstStyle>
          <a:p>
            <a:pPr lvl="0"/>
            <a:r>
              <a:rPr lang="en-US"/>
              <a:t>Click to edit Master text styles</a:t>
            </a:r>
          </a:p>
        </p:txBody>
      </p:sp>
      <p:sp>
        <p:nvSpPr>
          <p:cNvPr id="6" name="Content Placeholder 5"/>
          <p:cNvSpPr>
            <a:spLocks noGrp="1"/>
          </p:cNvSpPr>
          <p:nvPr>
            <p:ph sz="quarter" idx="4"/>
          </p:nvPr>
        </p:nvSpPr>
        <p:spPr>
          <a:xfrm>
            <a:off x="5222994" y="1562099"/>
            <a:ext cx="4378205" cy="530352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ooter Placeholder 7"/>
          <p:cNvSpPr>
            <a:spLocks noGrp="1"/>
          </p:cNvSpPr>
          <p:nvPr>
            <p:ph type="ftr" sz="quarter" idx="11"/>
          </p:nvPr>
        </p:nvSpPr>
        <p:spPr>
          <a:xfrm>
            <a:off x="457201" y="6920714"/>
            <a:ext cx="9143999" cy="301752"/>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9061F5B3-D3D1-4E34-B802-F65422553442}" type="slidenum">
              <a:rPr lang="en-US" smtClean="0"/>
              <a:t>‹#›</a:t>
            </a:fld>
            <a:endParaRPr lang="en-US"/>
          </a:p>
        </p:txBody>
      </p:sp>
      <p:sp>
        <p:nvSpPr>
          <p:cNvPr id="10" name="Title Placeholder 1"/>
          <p:cNvSpPr>
            <a:spLocks noGrp="1"/>
          </p:cNvSpPr>
          <p:nvPr>
            <p:ph type="title" hasCustomPrompt="1"/>
          </p:nvPr>
        </p:nvSpPr>
        <p:spPr>
          <a:xfrm>
            <a:off x="457201" y="419710"/>
            <a:ext cx="9143999" cy="380393"/>
          </a:xfrm>
          <a:prstGeom prst="rect">
            <a:avLst/>
          </a:prstGeom>
        </p:spPr>
        <p:txBody>
          <a:bodyPr vert="horz" lIns="91440" tIns="45720" rIns="91440" bIns="45720" rtlCol="0" anchor="ctr">
            <a:normAutofit/>
          </a:bodyPr>
          <a:lstStyle/>
          <a:p>
            <a:r>
              <a:rPr lang="en-US" dirty="0"/>
              <a:t>Click to Edit Master Title</a:t>
            </a:r>
          </a:p>
        </p:txBody>
      </p:sp>
    </p:spTree>
    <p:extLst>
      <p:ext uri="{BB962C8B-B14F-4D97-AF65-F5344CB8AC3E}">
        <p14:creationId xmlns:p14="http://schemas.microsoft.com/office/powerpoint/2010/main" val="13710607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181100"/>
            <a:ext cx="4379976" cy="292608"/>
          </a:xfrm>
        </p:spPr>
        <p:txBody>
          <a:bodyPr anchor="b">
            <a:normAutofit/>
          </a:bodyPr>
          <a:lstStyle>
            <a:lvl1pPr marL="0" indent="0">
              <a:buNone/>
              <a:defRPr sz="1310" b="1">
                <a:solidFill>
                  <a:schemeClr val="tx2">
                    <a:lumMod val="10000"/>
                  </a:schemeClr>
                </a:solidFill>
              </a:defRPr>
            </a:lvl1pPr>
            <a:lvl2pPr marL="366101" indent="0">
              <a:buNone/>
              <a:defRPr sz="1601" b="1"/>
            </a:lvl2pPr>
            <a:lvl3pPr marL="732201" indent="0">
              <a:buNone/>
              <a:defRPr sz="1441" b="1"/>
            </a:lvl3pPr>
            <a:lvl4pPr marL="1098302" indent="0">
              <a:buNone/>
              <a:defRPr sz="1281" b="1"/>
            </a:lvl4pPr>
            <a:lvl5pPr marL="1464402" indent="0">
              <a:buNone/>
              <a:defRPr sz="1281" b="1"/>
            </a:lvl5pPr>
            <a:lvl6pPr marL="1830503" indent="0">
              <a:buNone/>
              <a:defRPr sz="1281" b="1"/>
            </a:lvl6pPr>
            <a:lvl7pPr marL="2196604" indent="0">
              <a:buNone/>
              <a:defRPr sz="1281" b="1"/>
            </a:lvl7pPr>
            <a:lvl8pPr marL="2562704" indent="0">
              <a:buNone/>
              <a:defRPr sz="1281" b="1"/>
            </a:lvl8pPr>
            <a:lvl9pPr marL="2928805" indent="0">
              <a:buNone/>
              <a:defRPr sz="1281" b="1"/>
            </a:lvl9pPr>
          </a:lstStyle>
          <a:p>
            <a:pPr lvl="0"/>
            <a:r>
              <a:rPr lang="en-US" dirty="0"/>
              <a:t>Click to edit Master text styles</a:t>
            </a:r>
          </a:p>
        </p:txBody>
      </p:sp>
      <p:sp>
        <p:nvSpPr>
          <p:cNvPr id="4" name="Content Placeholder 3"/>
          <p:cNvSpPr>
            <a:spLocks noGrp="1"/>
          </p:cNvSpPr>
          <p:nvPr>
            <p:ph sz="half" idx="2"/>
          </p:nvPr>
        </p:nvSpPr>
        <p:spPr>
          <a:xfrm>
            <a:off x="457201" y="1562099"/>
            <a:ext cx="4379976" cy="237744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5221223" y="1181099"/>
            <a:ext cx="4379976" cy="292608"/>
          </a:xfrm>
        </p:spPr>
        <p:txBody>
          <a:bodyPr anchor="b">
            <a:normAutofit/>
          </a:bodyPr>
          <a:lstStyle>
            <a:lvl1pPr marL="0" indent="0">
              <a:buNone/>
              <a:defRPr sz="1310" b="1">
                <a:solidFill>
                  <a:schemeClr val="tx2">
                    <a:lumMod val="10000"/>
                  </a:schemeClr>
                </a:solidFill>
              </a:defRPr>
            </a:lvl1pPr>
            <a:lvl2pPr marL="366101" indent="0">
              <a:buNone/>
              <a:defRPr sz="1601" b="1"/>
            </a:lvl2pPr>
            <a:lvl3pPr marL="732201" indent="0">
              <a:buNone/>
              <a:defRPr sz="1441" b="1"/>
            </a:lvl3pPr>
            <a:lvl4pPr marL="1098302" indent="0">
              <a:buNone/>
              <a:defRPr sz="1281" b="1"/>
            </a:lvl4pPr>
            <a:lvl5pPr marL="1464402" indent="0">
              <a:buNone/>
              <a:defRPr sz="1281" b="1"/>
            </a:lvl5pPr>
            <a:lvl6pPr marL="1830503" indent="0">
              <a:buNone/>
              <a:defRPr sz="1281" b="1"/>
            </a:lvl6pPr>
            <a:lvl7pPr marL="2196604" indent="0">
              <a:buNone/>
              <a:defRPr sz="1281" b="1"/>
            </a:lvl7pPr>
            <a:lvl8pPr marL="2562704" indent="0">
              <a:buNone/>
              <a:defRPr sz="1281" b="1"/>
            </a:lvl8pPr>
            <a:lvl9pPr marL="2928805" indent="0">
              <a:buNone/>
              <a:defRPr sz="1281" b="1"/>
            </a:lvl9pPr>
          </a:lstStyle>
          <a:p>
            <a:pPr lvl="0"/>
            <a:r>
              <a:rPr lang="en-US"/>
              <a:t>Click to edit Master text styles</a:t>
            </a:r>
          </a:p>
        </p:txBody>
      </p:sp>
      <p:sp>
        <p:nvSpPr>
          <p:cNvPr id="6" name="Content Placeholder 5"/>
          <p:cNvSpPr>
            <a:spLocks noGrp="1"/>
          </p:cNvSpPr>
          <p:nvPr>
            <p:ph sz="quarter" idx="4"/>
          </p:nvPr>
        </p:nvSpPr>
        <p:spPr>
          <a:xfrm>
            <a:off x="5222994" y="1562098"/>
            <a:ext cx="4378205" cy="237744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ooter Placeholder 7"/>
          <p:cNvSpPr>
            <a:spLocks noGrp="1"/>
          </p:cNvSpPr>
          <p:nvPr>
            <p:ph type="ftr" sz="quarter" idx="11"/>
          </p:nvPr>
        </p:nvSpPr>
        <p:spPr>
          <a:xfrm>
            <a:off x="457201" y="6920714"/>
            <a:ext cx="9143999" cy="301752"/>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9061F5B3-D3D1-4E34-B802-F65422553442}" type="slidenum">
              <a:rPr lang="en-US" smtClean="0"/>
              <a:t>‹#›</a:t>
            </a:fld>
            <a:endParaRPr lang="en-US"/>
          </a:p>
        </p:txBody>
      </p:sp>
      <p:sp>
        <p:nvSpPr>
          <p:cNvPr id="10" name="Title Placeholder 1"/>
          <p:cNvSpPr>
            <a:spLocks noGrp="1"/>
          </p:cNvSpPr>
          <p:nvPr>
            <p:ph type="title" hasCustomPrompt="1"/>
          </p:nvPr>
        </p:nvSpPr>
        <p:spPr>
          <a:xfrm>
            <a:off x="457201" y="419710"/>
            <a:ext cx="9143999" cy="380393"/>
          </a:xfrm>
          <a:prstGeom prst="rect">
            <a:avLst/>
          </a:prstGeom>
        </p:spPr>
        <p:txBody>
          <a:bodyPr vert="horz" lIns="91440" tIns="45720" rIns="91440" bIns="45720" rtlCol="0" anchor="ctr">
            <a:normAutofit/>
          </a:bodyPr>
          <a:lstStyle/>
          <a:p>
            <a:r>
              <a:rPr lang="en-US" dirty="0"/>
              <a:t>Click to Edit Master Title</a:t>
            </a:r>
          </a:p>
        </p:txBody>
      </p:sp>
      <p:sp>
        <p:nvSpPr>
          <p:cNvPr id="11" name="Text Placeholder 2"/>
          <p:cNvSpPr>
            <a:spLocks noGrp="1"/>
          </p:cNvSpPr>
          <p:nvPr>
            <p:ph type="body" idx="13"/>
          </p:nvPr>
        </p:nvSpPr>
        <p:spPr>
          <a:xfrm>
            <a:off x="471379" y="4119233"/>
            <a:ext cx="4379976" cy="292608"/>
          </a:xfrm>
        </p:spPr>
        <p:txBody>
          <a:bodyPr anchor="b">
            <a:normAutofit/>
          </a:bodyPr>
          <a:lstStyle>
            <a:lvl1pPr marL="0" indent="0">
              <a:buNone/>
              <a:defRPr sz="1310" b="1">
                <a:solidFill>
                  <a:schemeClr val="tx2">
                    <a:lumMod val="10000"/>
                  </a:schemeClr>
                </a:solidFill>
              </a:defRPr>
            </a:lvl1pPr>
            <a:lvl2pPr marL="366101" indent="0">
              <a:buNone/>
              <a:defRPr sz="1601" b="1"/>
            </a:lvl2pPr>
            <a:lvl3pPr marL="732201" indent="0">
              <a:buNone/>
              <a:defRPr sz="1441" b="1"/>
            </a:lvl3pPr>
            <a:lvl4pPr marL="1098302" indent="0">
              <a:buNone/>
              <a:defRPr sz="1281" b="1"/>
            </a:lvl4pPr>
            <a:lvl5pPr marL="1464402" indent="0">
              <a:buNone/>
              <a:defRPr sz="1281" b="1"/>
            </a:lvl5pPr>
            <a:lvl6pPr marL="1830503" indent="0">
              <a:buNone/>
              <a:defRPr sz="1281" b="1"/>
            </a:lvl6pPr>
            <a:lvl7pPr marL="2196604" indent="0">
              <a:buNone/>
              <a:defRPr sz="1281" b="1"/>
            </a:lvl7pPr>
            <a:lvl8pPr marL="2562704" indent="0">
              <a:buNone/>
              <a:defRPr sz="1281" b="1"/>
            </a:lvl8pPr>
            <a:lvl9pPr marL="2928805" indent="0">
              <a:buNone/>
              <a:defRPr sz="1281" b="1"/>
            </a:lvl9pPr>
          </a:lstStyle>
          <a:p>
            <a:pPr lvl="0"/>
            <a:r>
              <a:rPr lang="en-US"/>
              <a:t>Click to edit Master text styles</a:t>
            </a:r>
          </a:p>
        </p:txBody>
      </p:sp>
      <p:sp>
        <p:nvSpPr>
          <p:cNvPr id="12" name="Content Placeholder 3"/>
          <p:cNvSpPr>
            <a:spLocks noGrp="1"/>
          </p:cNvSpPr>
          <p:nvPr>
            <p:ph sz="half" idx="14"/>
          </p:nvPr>
        </p:nvSpPr>
        <p:spPr>
          <a:xfrm>
            <a:off x="471379" y="4500232"/>
            <a:ext cx="4379976" cy="237744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4"/>
          <p:cNvSpPr>
            <a:spLocks noGrp="1"/>
          </p:cNvSpPr>
          <p:nvPr>
            <p:ph type="body" sz="quarter" idx="15"/>
          </p:nvPr>
        </p:nvSpPr>
        <p:spPr>
          <a:xfrm>
            <a:off x="5235401" y="4119232"/>
            <a:ext cx="4379976" cy="292608"/>
          </a:xfrm>
        </p:spPr>
        <p:txBody>
          <a:bodyPr anchor="b">
            <a:normAutofit/>
          </a:bodyPr>
          <a:lstStyle>
            <a:lvl1pPr marL="0" indent="0">
              <a:buNone/>
              <a:defRPr sz="1310" b="1">
                <a:solidFill>
                  <a:schemeClr val="tx2">
                    <a:lumMod val="10000"/>
                  </a:schemeClr>
                </a:solidFill>
              </a:defRPr>
            </a:lvl1pPr>
            <a:lvl2pPr marL="366101" indent="0">
              <a:buNone/>
              <a:defRPr sz="1601" b="1"/>
            </a:lvl2pPr>
            <a:lvl3pPr marL="732201" indent="0">
              <a:buNone/>
              <a:defRPr sz="1441" b="1"/>
            </a:lvl3pPr>
            <a:lvl4pPr marL="1098302" indent="0">
              <a:buNone/>
              <a:defRPr sz="1281" b="1"/>
            </a:lvl4pPr>
            <a:lvl5pPr marL="1464402" indent="0">
              <a:buNone/>
              <a:defRPr sz="1281" b="1"/>
            </a:lvl5pPr>
            <a:lvl6pPr marL="1830503" indent="0">
              <a:buNone/>
              <a:defRPr sz="1281" b="1"/>
            </a:lvl6pPr>
            <a:lvl7pPr marL="2196604" indent="0">
              <a:buNone/>
              <a:defRPr sz="1281" b="1"/>
            </a:lvl7pPr>
            <a:lvl8pPr marL="2562704" indent="0">
              <a:buNone/>
              <a:defRPr sz="1281" b="1"/>
            </a:lvl8pPr>
            <a:lvl9pPr marL="2928805" indent="0">
              <a:buNone/>
              <a:defRPr sz="1281" b="1"/>
            </a:lvl9pPr>
          </a:lstStyle>
          <a:p>
            <a:pPr lvl="0"/>
            <a:r>
              <a:rPr lang="en-US"/>
              <a:t>Click to edit Master text styles</a:t>
            </a:r>
          </a:p>
        </p:txBody>
      </p:sp>
      <p:sp>
        <p:nvSpPr>
          <p:cNvPr id="14" name="Content Placeholder 5"/>
          <p:cNvSpPr>
            <a:spLocks noGrp="1"/>
          </p:cNvSpPr>
          <p:nvPr>
            <p:ph sz="quarter" idx="16"/>
          </p:nvPr>
        </p:nvSpPr>
        <p:spPr>
          <a:xfrm>
            <a:off x="5237171" y="4500231"/>
            <a:ext cx="4378205" cy="237744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002217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181100"/>
            <a:ext cx="4379976" cy="292608"/>
          </a:xfrm>
        </p:spPr>
        <p:txBody>
          <a:bodyPr anchor="b">
            <a:normAutofit/>
          </a:bodyPr>
          <a:lstStyle>
            <a:lvl1pPr marL="0" indent="0">
              <a:buNone/>
              <a:defRPr sz="1310" b="1">
                <a:solidFill>
                  <a:schemeClr val="tx2">
                    <a:lumMod val="10000"/>
                  </a:schemeClr>
                </a:solidFill>
              </a:defRPr>
            </a:lvl1pPr>
            <a:lvl2pPr marL="366101" indent="0">
              <a:buNone/>
              <a:defRPr sz="1601" b="1"/>
            </a:lvl2pPr>
            <a:lvl3pPr marL="732201" indent="0">
              <a:buNone/>
              <a:defRPr sz="1441" b="1"/>
            </a:lvl3pPr>
            <a:lvl4pPr marL="1098302" indent="0">
              <a:buNone/>
              <a:defRPr sz="1281" b="1"/>
            </a:lvl4pPr>
            <a:lvl5pPr marL="1464402" indent="0">
              <a:buNone/>
              <a:defRPr sz="1281" b="1"/>
            </a:lvl5pPr>
            <a:lvl6pPr marL="1830503" indent="0">
              <a:buNone/>
              <a:defRPr sz="1281" b="1"/>
            </a:lvl6pPr>
            <a:lvl7pPr marL="2196604" indent="0">
              <a:buNone/>
              <a:defRPr sz="1281" b="1"/>
            </a:lvl7pPr>
            <a:lvl8pPr marL="2562704" indent="0">
              <a:buNone/>
              <a:defRPr sz="1281" b="1"/>
            </a:lvl8pPr>
            <a:lvl9pPr marL="2928805" indent="0">
              <a:buNone/>
              <a:defRPr sz="1281" b="1"/>
            </a:lvl9pPr>
          </a:lstStyle>
          <a:p>
            <a:pPr lvl="0"/>
            <a:r>
              <a:rPr lang="en-US" dirty="0"/>
              <a:t>Click to edit Master text styles</a:t>
            </a:r>
          </a:p>
        </p:txBody>
      </p:sp>
      <p:sp>
        <p:nvSpPr>
          <p:cNvPr id="4" name="Content Placeholder 3"/>
          <p:cNvSpPr>
            <a:spLocks noGrp="1"/>
          </p:cNvSpPr>
          <p:nvPr>
            <p:ph sz="half" idx="2"/>
          </p:nvPr>
        </p:nvSpPr>
        <p:spPr>
          <a:xfrm>
            <a:off x="457201" y="1562099"/>
            <a:ext cx="4379976" cy="1371600"/>
          </a:xfrm>
        </p:spPr>
        <p:txBody>
          <a:body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5221223" y="1181099"/>
            <a:ext cx="4379976" cy="292608"/>
          </a:xfrm>
        </p:spPr>
        <p:txBody>
          <a:bodyPr anchor="b">
            <a:normAutofit/>
          </a:bodyPr>
          <a:lstStyle>
            <a:lvl1pPr marL="0" indent="0">
              <a:buNone/>
              <a:defRPr sz="1310" b="1">
                <a:solidFill>
                  <a:schemeClr val="tx2">
                    <a:lumMod val="10000"/>
                  </a:schemeClr>
                </a:solidFill>
              </a:defRPr>
            </a:lvl1pPr>
            <a:lvl2pPr marL="366101" indent="0">
              <a:buNone/>
              <a:defRPr sz="1601" b="1"/>
            </a:lvl2pPr>
            <a:lvl3pPr marL="732201" indent="0">
              <a:buNone/>
              <a:defRPr sz="1441" b="1"/>
            </a:lvl3pPr>
            <a:lvl4pPr marL="1098302" indent="0">
              <a:buNone/>
              <a:defRPr sz="1281" b="1"/>
            </a:lvl4pPr>
            <a:lvl5pPr marL="1464402" indent="0">
              <a:buNone/>
              <a:defRPr sz="1281" b="1"/>
            </a:lvl5pPr>
            <a:lvl6pPr marL="1830503" indent="0">
              <a:buNone/>
              <a:defRPr sz="1281" b="1"/>
            </a:lvl6pPr>
            <a:lvl7pPr marL="2196604" indent="0">
              <a:buNone/>
              <a:defRPr sz="1281" b="1"/>
            </a:lvl7pPr>
            <a:lvl8pPr marL="2562704" indent="0">
              <a:buNone/>
              <a:defRPr sz="1281" b="1"/>
            </a:lvl8pPr>
            <a:lvl9pPr marL="2928805" indent="0">
              <a:buNone/>
              <a:defRPr sz="1281" b="1"/>
            </a:lvl9pPr>
          </a:lstStyle>
          <a:p>
            <a:pPr lvl="0"/>
            <a:r>
              <a:rPr lang="en-US"/>
              <a:t>Click to edit Master text styles</a:t>
            </a:r>
          </a:p>
        </p:txBody>
      </p:sp>
      <p:sp>
        <p:nvSpPr>
          <p:cNvPr id="6" name="Content Placeholder 5"/>
          <p:cNvSpPr>
            <a:spLocks noGrp="1"/>
          </p:cNvSpPr>
          <p:nvPr>
            <p:ph sz="quarter" idx="4"/>
          </p:nvPr>
        </p:nvSpPr>
        <p:spPr>
          <a:xfrm>
            <a:off x="5222994" y="1562098"/>
            <a:ext cx="4378205" cy="1371600"/>
          </a:xfrm>
        </p:spPr>
        <p:txBody>
          <a:bodyPr/>
          <a:lstStyle/>
          <a:p>
            <a:pPr lvl="0"/>
            <a:r>
              <a:rPr lang="en-US"/>
              <a:t>Click to edit Master text styles</a:t>
            </a:r>
          </a:p>
          <a:p>
            <a:pPr lvl="1"/>
            <a:r>
              <a:rPr lang="en-US"/>
              <a:t>Second level</a:t>
            </a:r>
          </a:p>
          <a:p>
            <a:pPr lvl="2"/>
            <a:r>
              <a:rPr lang="en-US"/>
              <a:t>Third level</a:t>
            </a:r>
          </a:p>
        </p:txBody>
      </p:sp>
      <p:sp>
        <p:nvSpPr>
          <p:cNvPr id="8" name="Footer Placeholder 7"/>
          <p:cNvSpPr>
            <a:spLocks noGrp="1"/>
          </p:cNvSpPr>
          <p:nvPr>
            <p:ph type="ftr" sz="quarter" idx="11"/>
          </p:nvPr>
        </p:nvSpPr>
        <p:spPr>
          <a:xfrm>
            <a:off x="457201" y="6920714"/>
            <a:ext cx="9143999" cy="301752"/>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9061F5B3-D3D1-4E34-B802-F65422553442}" type="slidenum">
              <a:rPr lang="en-US" smtClean="0"/>
              <a:t>‹#›</a:t>
            </a:fld>
            <a:endParaRPr lang="en-US"/>
          </a:p>
        </p:txBody>
      </p:sp>
      <p:sp>
        <p:nvSpPr>
          <p:cNvPr id="10" name="Title Placeholder 1"/>
          <p:cNvSpPr>
            <a:spLocks noGrp="1"/>
          </p:cNvSpPr>
          <p:nvPr>
            <p:ph type="title" hasCustomPrompt="1"/>
          </p:nvPr>
        </p:nvSpPr>
        <p:spPr>
          <a:xfrm>
            <a:off x="457201" y="419710"/>
            <a:ext cx="9143999" cy="380393"/>
          </a:xfrm>
          <a:prstGeom prst="rect">
            <a:avLst/>
          </a:prstGeom>
        </p:spPr>
        <p:txBody>
          <a:bodyPr vert="horz" lIns="91440" tIns="45720" rIns="91440" bIns="45720" rtlCol="0" anchor="ctr">
            <a:normAutofit/>
          </a:bodyPr>
          <a:lstStyle/>
          <a:p>
            <a:r>
              <a:rPr lang="en-US" dirty="0"/>
              <a:t>Click to Edit Master Title</a:t>
            </a:r>
          </a:p>
        </p:txBody>
      </p:sp>
      <p:sp>
        <p:nvSpPr>
          <p:cNvPr id="11" name="Text Placeholder 2"/>
          <p:cNvSpPr>
            <a:spLocks noGrp="1"/>
          </p:cNvSpPr>
          <p:nvPr>
            <p:ph type="body" idx="13"/>
          </p:nvPr>
        </p:nvSpPr>
        <p:spPr>
          <a:xfrm>
            <a:off x="471379" y="5120291"/>
            <a:ext cx="4379976" cy="292608"/>
          </a:xfrm>
        </p:spPr>
        <p:txBody>
          <a:bodyPr anchor="b">
            <a:normAutofit/>
          </a:bodyPr>
          <a:lstStyle>
            <a:lvl1pPr marL="0" indent="0">
              <a:buNone/>
              <a:defRPr sz="1310" b="1">
                <a:solidFill>
                  <a:schemeClr val="tx2">
                    <a:lumMod val="10000"/>
                  </a:schemeClr>
                </a:solidFill>
              </a:defRPr>
            </a:lvl1pPr>
            <a:lvl2pPr marL="366101" indent="0">
              <a:buNone/>
              <a:defRPr sz="1601" b="1"/>
            </a:lvl2pPr>
            <a:lvl3pPr marL="732201" indent="0">
              <a:buNone/>
              <a:defRPr sz="1441" b="1"/>
            </a:lvl3pPr>
            <a:lvl4pPr marL="1098302" indent="0">
              <a:buNone/>
              <a:defRPr sz="1281" b="1"/>
            </a:lvl4pPr>
            <a:lvl5pPr marL="1464402" indent="0">
              <a:buNone/>
              <a:defRPr sz="1281" b="1"/>
            </a:lvl5pPr>
            <a:lvl6pPr marL="1830503" indent="0">
              <a:buNone/>
              <a:defRPr sz="1281" b="1"/>
            </a:lvl6pPr>
            <a:lvl7pPr marL="2196604" indent="0">
              <a:buNone/>
              <a:defRPr sz="1281" b="1"/>
            </a:lvl7pPr>
            <a:lvl8pPr marL="2562704" indent="0">
              <a:buNone/>
              <a:defRPr sz="1281" b="1"/>
            </a:lvl8pPr>
            <a:lvl9pPr marL="2928805" indent="0">
              <a:buNone/>
              <a:defRPr sz="1281" b="1"/>
            </a:lvl9pPr>
          </a:lstStyle>
          <a:p>
            <a:pPr lvl="0"/>
            <a:r>
              <a:rPr lang="en-US"/>
              <a:t>Click to edit Master text styles</a:t>
            </a:r>
          </a:p>
        </p:txBody>
      </p:sp>
      <p:sp>
        <p:nvSpPr>
          <p:cNvPr id="12" name="Content Placeholder 3"/>
          <p:cNvSpPr>
            <a:spLocks noGrp="1"/>
          </p:cNvSpPr>
          <p:nvPr>
            <p:ph sz="half" idx="14"/>
          </p:nvPr>
        </p:nvSpPr>
        <p:spPr>
          <a:xfrm>
            <a:off x="471379" y="5501290"/>
            <a:ext cx="4379976" cy="137160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3" name="Text Placeholder 4"/>
          <p:cNvSpPr>
            <a:spLocks noGrp="1"/>
          </p:cNvSpPr>
          <p:nvPr>
            <p:ph type="body" sz="quarter" idx="15"/>
          </p:nvPr>
        </p:nvSpPr>
        <p:spPr>
          <a:xfrm>
            <a:off x="5235401" y="5120290"/>
            <a:ext cx="4379976" cy="292608"/>
          </a:xfrm>
        </p:spPr>
        <p:txBody>
          <a:bodyPr anchor="b">
            <a:normAutofit/>
          </a:bodyPr>
          <a:lstStyle>
            <a:lvl1pPr marL="0" indent="0">
              <a:buNone/>
              <a:defRPr sz="1310" b="1">
                <a:solidFill>
                  <a:schemeClr val="tx2">
                    <a:lumMod val="10000"/>
                  </a:schemeClr>
                </a:solidFill>
              </a:defRPr>
            </a:lvl1pPr>
            <a:lvl2pPr marL="366101" indent="0">
              <a:buNone/>
              <a:defRPr sz="1601" b="1"/>
            </a:lvl2pPr>
            <a:lvl3pPr marL="732201" indent="0">
              <a:buNone/>
              <a:defRPr sz="1441" b="1"/>
            </a:lvl3pPr>
            <a:lvl4pPr marL="1098302" indent="0">
              <a:buNone/>
              <a:defRPr sz="1281" b="1"/>
            </a:lvl4pPr>
            <a:lvl5pPr marL="1464402" indent="0">
              <a:buNone/>
              <a:defRPr sz="1281" b="1"/>
            </a:lvl5pPr>
            <a:lvl6pPr marL="1830503" indent="0">
              <a:buNone/>
              <a:defRPr sz="1281" b="1"/>
            </a:lvl6pPr>
            <a:lvl7pPr marL="2196604" indent="0">
              <a:buNone/>
              <a:defRPr sz="1281" b="1"/>
            </a:lvl7pPr>
            <a:lvl8pPr marL="2562704" indent="0">
              <a:buNone/>
              <a:defRPr sz="1281" b="1"/>
            </a:lvl8pPr>
            <a:lvl9pPr marL="2928805" indent="0">
              <a:buNone/>
              <a:defRPr sz="1281" b="1"/>
            </a:lvl9pPr>
          </a:lstStyle>
          <a:p>
            <a:pPr lvl="0"/>
            <a:r>
              <a:rPr lang="en-US"/>
              <a:t>Click to edit Master text styles</a:t>
            </a:r>
          </a:p>
        </p:txBody>
      </p:sp>
      <p:sp>
        <p:nvSpPr>
          <p:cNvPr id="14" name="Content Placeholder 5"/>
          <p:cNvSpPr>
            <a:spLocks noGrp="1"/>
          </p:cNvSpPr>
          <p:nvPr>
            <p:ph sz="quarter" idx="16"/>
          </p:nvPr>
        </p:nvSpPr>
        <p:spPr>
          <a:xfrm>
            <a:off x="5237171" y="5501289"/>
            <a:ext cx="4378205" cy="1371600"/>
          </a:xfrm>
        </p:spPr>
        <p:txBody>
          <a:bodyPr/>
          <a:lstStyle/>
          <a:p>
            <a:pPr lvl="0"/>
            <a:r>
              <a:rPr lang="en-US"/>
              <a:t>Click to edit Master text styles</a:t>
            </a:r>
          </a:p>
          <a:p>
            <a:pPr lvl="1"/>
            <a:r>
              <a:rPr lang="en-US"/>
              <a:t>Second level</a:t>
            </a:r>
          </a:p>
          <a:p>
            <a:pPr lvl="2"/>
            <a:r>
              <a:rPr lang="en-US"/>
              <a:t>Third level</a:t>
            </a:r>
          </a:p>
        </p:txBody>
      </p:sp>
      <p:sp>
        <p:nvSpPr>
          <p:cNvPr id="15" name="Text Placeholder 2"/>
          <p:cNvSpPr>
            <a:spLocks noGrp="1"/>
          </p:cNvSpPr>
          <p:nvPr>
            <p:ph type="body" idx="17"/>
          </p:nvPr>
        </p:nvSpPr>
        <p:spPr>
          <a:xfrm>
            <a:off x="474035" y="3145467"/>
            <a:ext cx="4379976" cy="292608"/>
          </a:xfrm>
        </p:spPr>
        <p:txBody>
          <a:bodyPr anchor="b">
            <a:normAutofit/>
          </a:bodyPr>
          <a:lstStyle>
            <a:lvl1pPr marL="0" indent="0">
              <a:buNone/>
              <a:defRPr sz="1310" b="1">
                <a:solidFill>
                  <a:schemeClr val="tx2">
                    <a:lumMod val="10000"/>
                  </a:schemeClr>
                </a:solidFill>
              </a:defRPr>
            </a:lvl1pPr>
            <a:lvl2pPr marL="366101" indent="0">
              <a:buNone/>
              <a:defRPr sz="1601" b="1"/>
            </a:lvl2pPr>
            <a:lvl3pPr marL="732201" indent="0">
              <a:buNone/>
              <a:defRPr sz="1441" b="1"/>
            </a:lvl3pPr>
            <a:lvl4pPr marL="1098302" indent="0">
              <a:buNone/>
              <a:defRPr sz="1281" b="1"/>
            </a:lvl4pPr>
            <a:lvl5pPr marL="1464402" indent="0">
              <a:buNone/>
              <a:defRPr sz="1281" b="1"/>
            </a:lvl5pPr>
            <a:lvl6pPr marL="1830503" indent="0">
              <a:buNone/>
              <a:defRPr sz="1281" b="1"/>
            </a:lvl6pPr>
            <a:lvl7pPr marL="2196604" indent="0">
              <a:buNone/>
              <a:defRPr sz="1281" b="1"/>
            </a:lvl7pPr>
            <a:lvl8pPr marL="2562704" indent="0">
              <a:buNone/>
              <a:defRPr sz="1281" b="1"/>
            </a:lvl8pPr>
            <a:lvl9pPr marL="2928805" indent="0">
              <a:buNone/>
              <a:defRPr sz="1281" b="1"/>
            </a:lvl9pPr>
          </a:lstStyle>
          <a:p>
            <a:pPr lvl="0"/>
            <a:r>
              <a:rPr lang="en-US"/>
              <a:t>Click to edit Master text styles</a:t>
            </a:r>
          </a:p>
        </p:txBody>
      </p:sp>
      <p:sp>
        <p:nvSpPr>
          <p:cNvPr id="16" name="Content Placeholder 3"/>
          <p:cNvSpPr>
            <a:spLocks noGrp="1"/>
          </p:cNvSpPr>
          <p:nvPr>
            <p:ph sz="half" idx="18"/>
          </p:nvPr>
        </p:nvSpPr>
        <p:spPr>
          <a:xfrm>
            <a:off x="474035" y="3526466"/>
            <a:ext cx="4379976" cy="1371600"/>
          </a:xfrm>
        </p:spPr>
        <p:txBody>
          <a:bodyPr/>
          <a:lstStyle/>
          <a:p>
            <a:pPr lvl="0"/>
            <a:r>
              <a:rPr lang="en-US"/>
              <a:t>Click to edit Master text styles</a:t>
            </a:r>
          </a:p>
          <a:p>
            <a:pPr lvl="1"/>
            <a:r>
              <a:rPr lang="en-US"/>
              <a:t>Second level</a:t>
            </a:r>
          </a:p>
          <a:p>
            <a:pPr lvl="2"/>
            <a:r>
              <a:rPr lang="en-US"/>
              <a:t>Third level</a:t>
            </a:r>
          </a:p>
        </p:txBody>
      </p:sp>
      <p:sp>
        <p:nvSpPr>
          <p:cNvPr id="17" name="Text Placeholder 4"/>
          <p:cNvSpPr>
            <a:spLocks noGrp="1"/>
          </p:cNvSpPr>
          <p:nvPr>
            <p:ph type="body" sz="quarter" idx="19"/>
          </p:nvPr>
        </p:nvSpPr>
        <p:spPr>
          <a:xfrm>
            <a:off x="5238057" y="3145466"/>
            <a:ext cx="4379976" cy="292608"/>
          </a:xfrm>
        </p:spPr>
        <p:txBody>
          <a:bodyPr anchor="b">
            <a:normAutofit/>
          </a:bodyPr>
          <a:lstStyle>
            <a:lvl1pPr marL="0" indent="0">
              <a:buNone/>
              <a:defRPr sz="1310" b="1">
                <a:solidFill>
                  <a:schemeClr val="tx2">
                    <a:lumMod val="10000"/>
                  </a:schemeClr>
                </a:solidFill>
              </a:defRPr>
            </a:lvl1pPr>
            <a:lvl2pPr marL="366101" indent="0">
              <a:buNone/>
              <a:defRPr sz="1601" b="1"/>
            </a:lvl2pPr>
            <a:lvl3pPr marL="732201" indent="0">
              <a:buNone/>
              <a:defRPr sz="1441" b="1"/>
            </a:lvl3pPr>
            <a:lvl4pPr marL="1098302" indent="0">
              <a:buNone/>
              <a:defRPr sz="1281" b="1"/>
            </a:lvl4pPr>
            <a:lvl5pPr marL="1464402" indent="0">
              <a:buNone/>
              <a:defRPr sz="1281" b="1"/>
            </a:lvl5pPr>
            <a:lvl6pPr marL="1830503" indent="0">
              <a:buNone/>
              <a:defRPr sz="1281" b="1"/>
            </a:lvl6pPr>
            <a:lvl7pPr marL="2196604" indent="0">
              <a:buNone/>
              <a:defRPr sz="1281" b="1"/>
            </a:lvl7pPr>
            <a:lvl8pPr marL="2562704" indent="0">
              <a:buNone/>
              <a:defRPr sz="1281" b="1"/>
            </a:lvl8pPr>
            <a:lvl9pPr marL="2928805" indent="0">
              <a:buNone/>
              <a:defRPr sz="1281" b="1"/>
            </a:lvl9pPr>
          </a:lstStyle>
          <a:p>
            <a:pPr lvl="0"/>
            <a:r>
              <a:rPr lang="en-US"/>
              <a:t>Click to edit Master text styles</a:t>
            </a:r>
          </a:p>
        </p:txBody>
      </p:sp>
      <p:sp>
        <p:nvSpPr>
          <p:cNvPr id="18" name="Content Placeholder 5"/>
          <p:cNvSpPr>
            <a:spLocks noGrp="1"/>
          </p:cNvSpPr>
          <p:nvPr>
            <p:ph sz="quarter" idx="20"/>
          </p:nvPr>
        </p:nvSpPr>
        <p:spPr>
          <a:xfrm>
            <a:off x="5239827" y="3526465"/>
            <a:ext cx="4378205" cy="137160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493638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7">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1" y="1191733"/>
            <a:ext cx="4379976" cy="56859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5221223" y="1181099"/>
            <a:ext cx="4379976" cy="292608"/>
          </a:xfrm>
        </p:spPr>
        <p:txBody>
          <a:bodyPr anchor="b">
            <a:normAutofit/>
          </a:bodyPr>
          <a:lstStyle>
            <a:lvl1pPr marL="0" indent="0">
              <a:buNone/>
              <a:defRPr sz="1310" b="1">
                <a:solidFill>
                  <a:schemeClr val="tx2">
                    <a:lumMod val="10000"/>
                  </a:schemeClr>
                </a:solidFill>
              </a:defRPr>
            </a:lvl1pPr>
            <a:lvl2pPr marL="366101" indent="0">
              <a:buNone/>
              <a:defRPr sz="1601" b="1"/>
            </a:lvl2pPr>
            <a:lvl3pPr marL="732201" indent="0">
              <a:buNone/>
              <a:defRPr sz="1441" b="1"/>
            </a:lvl3pPr>
            <a:lvl4pPr marL="1098302" indent="0">
              <a:buNone/>
              <a:defRPr sz="1281" b="1"/>
            </a:lvl4pPr>
            <a:lvl5pPr marL="1464402" indent="0">
              <a:buNone/>
              <a:defRPr sz="1281" b="1"/>
            </a:lvl5pPr>
            <a:lvl6pPr marL="1830503" indent="0">
              <a:buNone/>
              <a:defRPr sz="1281" b="1"/>
            </a:lvl6pPr>
            <a:lvl7pPr marL="2196604" indent="0">
              <a:buNone/>
              <a:defRPr sz="1281" b="1"/>
            </a:lvl7pPr>
            <a:lvl8pPr marL="2562704" indent="0">
              <a:buNone/>
              <a:defRPr sz="1281" b="1"/>
            </a:lvl8pPr>
            <a:lvl9pPr marL="2928805" indent="0">
              <a:buNone/>
              <a:defRPr sz="1281" b="1"/>
            </a:lvl9pPr>
          </a:lstStyle>
          <a:p>
            <a:pPr lvl="0"/>
            <a:r>
              <a:rPr lang="en-US" dirty="0"/>
              <a:t>Click to edit Master text styles</a:t>
            </a:r>
          </a:p>
        </p:txBody>
      </p:sp>
      <p:sp>
        <p:nvSpPr>
          <p:cNvPr id="6" name="Content Placeholder 5"/>
          <p:cNvSpPr>
            <a:spLocks noGrp="1"/>
          </p:cNvSpPr>
          <p:nvPr>
            <p:ph sz="quarter" idx="4"/>
          </p:nvPr>
        </p:nvSpPr>
        <p:spPr>
          <a:xfrm>
            <a:off x="5222994" y="1562098"/>
            <a:ext cx="4378205" cy="237744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ooter Placeholder 7"/>
          <p:cNvSpPr>
            <a:spLocks noGrp="1"/>
          </p:cNvSpPr>
          <p:nvPr>
            <p:ph type="ftr" sz="quarter" idx="11"/>
          </p:nvPr>
        </p:nvSpPr>
        <p:spPr>
          <a:xfrm>
            <a:off x="457201" y="6920714"/>
            <a:ext cx="9143999" cy="301752"/>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9061F5B3-D3D1-4E34-B802-F65422553442}" type="slidenum">
              <a:rPr lang="en-US" smtClean="0"/>
              <a:t>‹#›</a:t>
            </a:fld>
            <a:endParaRPr lang="en-US"/>
          </a:p>
        </p:txBody>
      </p:sp>
      <p:sp>
        <p:nvSpPr>
          <p:cNvPr id="10" name="Title Placeholder 1"/>
          <p:cNvSpPr>
            <a:spLocks noGrp="1"/>
          </p:cNvSpPr>
          <p:nvPr>
            <p:ph type="title" hasCustomPrompt="1"/>
          </p:nvPr>
        </p:nvSpPr>
        <p:spPr>
          <a:xfrm>
            <a:off x="457201" y="419710"/>
            <a:ext cx="9143999" cy="380393"/>
          </a:xfrm>
          <a:prstGeom prst="rect">
            <a:avLst/>
          </a:prstGeom>
        </p:spPr>
        <p:txBody>
          <a:bodyPr vert="horz" lIns="91440" tIns="45720" rIns="91440" bIns="45720" rtlCol="0" anchor="ctr">
            <a:normAutofit/>
          </a:bodyPr>
          <a:lstStyle/>
          <a:p>
            <a:r>
              <a:rPr lang="en-US" dirty="0"/>
              <a:t>Click to Edit Master Title</a:t>
            </a:r>
          </a:p>
        </p:txBody>
      </p:sp>
      <p:sp>
        <p:nvSpPr>
          <p:cNvPr id="13" name="Text Placeholder 4"/>
          <p:cNvSpPr>
            <a:spLocks noGrp="1"/>
          </p:cNvSpPr>
          <p:nvPr>
            <p:ph type="body" sz="quarter" idx="15"/>
          </p:nvPr>
        </p:nvSpPr>
        <p:spPr>
          <a:xfrm>
            <a:off x="5235401" y="4119232"/>
            <a:ext cx="4379976" cy="292608"/>
          </a:xfrm>
        </p:spPr>
        <p:txBody>
          <a:bodyPr anchor="b">
            <a:normAutofit/>
          </a:bodyPr>
          <a:lstStyle>
            <a:lvl1pPr marL="0" indent="0">
              <a:buNone/>
              <a:defRPr sz="1310" b="1">
                <a:solidFill>
                  <a:schemeClr val="tx2">
                    <a:lumMod val="10000"/>
                  </a:schemeClr>
                </a:solidFill>
              </a:defRPr>
            </a:lvl1pPr>
            <a:lvl2pPr marL="366101" indent="0">
              <a:buNone/>
              <a:defRPr sz="1601" b="1"/>
            </a:lvl2pPr>
            <a:lvl3pPr marL="732201" indent="0">
              <a:buNone/>
              <a:defRPr sz="1441" b="1"/>
            </a:lvl3pPr>
            <a:lvl4pPr marL="1098302" indent="0">
              <a:buNone/>
              <a:defRPr sz="1281" b="1"/>
            </a:lvl4pPr>
            <a:lvl5pPr marL="1464402" indent="0">
              <a:buNone/>
              <a:defRPr sz="1281" b="1"/>
            </a:lvl5pPr>
            <a:lvl6pPr marL="1830503" indent="0">
              <a:buNone/>
              <a:defRPr sz="1281" b="1"/>
            </a:lvl6pPr>
            <a:lvl7pPr marL="2196604" indent="0">
              <a:buNone/>
              <a:defRPr sz="1281" b="1"/>
            </a:lvl7pPr>
            <a:lvl8pPr marL="2562704" indent="0">
              <a:buNone/>
              <a:defRPr sz="1281" b="1"/>
            </a:lvl8pPr>
            <a:lvl9pPr marL="2928805" indent="0">
              <a:buNone/>
              <a:defRPr sz="1281" b="1"/>
            </a:lvl9pPr>
          </a:lstStyle>
          <a:p>
            <a:pPr lvl="0"/>
            <a:r>
              <a:rPr lang="en-US" dirty="0"/>
              <a:t>Click to edit Master text styles</a:t>
            </a:r>
          </a:p>
        </p:txBody>
      </p:sp>
      <p:sp>
        <p:nvSpPr>
          <p:cNvPr id="14" name="Content Placeholder 5"/>
          <p:cNvSpPr>
            <a:spLocks noGrp="1"/>
          </p:cNvSpPr>
          <p:nvPr>
            <p:ph sz="quarter" idx="16"/>
          </p:nvPr>
        </p:nvSpPr>
        <p:spPr>
          <a:xfrm>
            <a:off x="5237171" y="4500231"/>
            <a:ext cx="4378205" cy="237744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20053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8">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1" y="1181103"/>
            <a:ext cx="9158177" cy="27584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ooter Placeholder 7"/>
          <p:cNvSpPr>
            <a:spLocks noGrp="1"/>
          </p:cNvSpPr>
          <p:nvPr>
            <p:ph type="ftr" sz="quarter" idx="11"/>
          </p:nvPr>
        </p:nvSpPr>
        <p:spPr>
          <a:xfrm>
            <a:off x="457201" y="6920714"/>
            <a:ext cx="9143999" cy="301752"/>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9061F5B3-D3D1-4E34-B802-F65422553442}" type="slidenum">
              <a:rPr lang="en-US" smtClean="0"/>
              <a:t>‹#›</a:t>
            </a:fld>
            <a:endParaRPr lang="en-US"/>
          </a:p>
        </p:txBody>
      </p:sp>
      <p:sp>
        <p:nvSpPr>
          <p:cNvPr id="10" name="Title Placeholder 1"/>
          <p:cNvSpPr>
            <a:spLocks noGrp="1"/>
          </p:cNvSpPr>
          <p:nvPr>
            <p:ph type="title" hasCustomPrompt="1"/>
          </p:nvPr>
        </p:nvSpPr>
        <p:spPr>
          <a:xfrm>
            <a:off x="457201" y="419710"/>
            <a:ext cx="9143999" cy="380393"/>
          </a:xfrm>
          <a:prstGeom prst="rect">
            <a:avLst/>
          </a:prstGeom>
        </p:spPr>
        <p:txBody>
          <a:bodyPr vert="horz" lIns="91440" tIns="45720" rIns="91440" bIns="45720" rtlCol="0" anchor="ctr">
            <a:normAutofit/>
          </a:bodyPr>
          <a:lstStyle/>
          <a:p>
            <a:r>
              <a:rPr lang="en-US" dirty="0"/>
              <a:t>Click to Edit Master Title</a:t>
            </a:r>
          </a:p>
        </p:txBody>
      </p:sp>
      <p:sp>
        <p:nvSpPr>
          <p:cNvPr id="11" name="Text Placeholder 2"/>
          <p:cNvSpPr>
            <a:spLocks noGrp="1"/>
          </p:cNvSpPr>
          <p:nvPr>
            <p:ph type="body" idx="13"/>
          </p:nvPr>
        </p:nvSpPr>
        <p:spPr>
          <a:xfrm>
            <a:off x="471379" y="4119233"/>
            <a:ext cx="4379976" cy="292608"/>
          </a:xfrm>
        </p:spPr>
        <p:txBody>
          <a:bodyPr anchor="b">
            <a:normAutofit/>
          </a:bodyPr>
          <a:lstStyle>
            <a:lvl1pPr marL="0" indent="0">
              <a:buNone/>
              <a:defRPr sz="1310" b="1">
                <a:solidFill>
                  <a:schemeClr val="tx2">
                    <a:lumMod val="10000"/>
                  </a:schemeClr>
                </a:solidFill>
              </a:defRPr>
            </a:lvl1pPr>
            <a:lvl2pPr marL="366101" indent="0">
              <a:buNone/>
              <a:defRPr sz="1601" b="1"/>
            </a:lvl2pPr>
            <a:lvl3pPr marL="732201" indent="0">
              <a:buNone/>
              <a:defRPr sz="1441" b="1"/>
            </a:lvl3pPr>
            <a:lvl4pPr marL="1098302" indent="0">
              <a:buNone/>
              <a:defRPr sz="1281" b="1"/>
            </a:lvl4pPr>
            <a:lvl5pPr marL="1464402" indent="0">
              <a:buNone/>
              <a:defRPr sz="1281" b="1"/>
            </a:lvl5pPr>
            <a:lvl6pPr marL="1830503" indent="0">
              <a:buNone/>
              <a:defRPr sz="1281" b="1"/>
            </a:lvl6pPr>
            <a:lvl7pPr marL="2196604" indent="0">
              <a:buNone/>
              <a:defRPr sz="1281" b="1"/>
            </a:lvl7pPr>
            <a:lvl8pPr marL="2562704" indent="0">
              <a:buNone/>
              <a:defRPr sz="1281" b="1"/>
            </a:lvl8pPr>
            <a:lvl9pPr marL="2928805" indent="0">
              <a:buNone/>
              <a:defRPr sz="1281" b="1"/>
            </a:lvl9pPr>
          </a:lstStyle>
          <a:p>
            <a:pPr lvl="0"/>
            <a:r>
              <a:rPr lang="en-US" dirty="0"/>
              <a:t>Click to edit Master text styles</a:t>
            </a:r>
          </a:p>
        </p:txBody>
      </p:sp>
      <p:sp>
        <p:nvSpPr>
          <p:cNvPr id="12" name="Content Placeholder 3"/>
          <p:cNvSpPr>
            <a:spLocks noGrp="1"/>
          </p:cNvSpPr>
          <p:nvPr>
            <p:ph sz="half" idx="14"/>
          </p:nvPr>
        </p:nvSpPr>
        <p:spPr>
          <a:xfrm>
            <a:off x="471379" y="4500232"/>
            <a:ext cx="4379976" cy="237744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4"/>
          <p:cNvSpPr>
            <a:spLocks noGrp="1"/>
          </p:cNvSpPr>
          <p:nvPr>
            <p:ph type="body" sz="quarter" idx="15"/>
          </p:nvPr>
        </p:nvSpPr>
        <p:spPr>
          <a:xfrm>
            <a:off x="5235401" y="4119232"/>
            <a:ext cx="4379976" cy="292608"/>
          </a:xfrm>
        </p:spPr>
        <p:txBody>
          <a:bodyPr anchor="b">
            <a:normAutofit/>
          </a:bodyPr>
          <a:lstStyle>
            <a:lvl1pPr marL="0" indent="0">
              <a:buNone/>
              <a:defRPr sz="1310" b="1">
                <a:solidFill>
                  <a:schemeClr val="tx2">
                    <a:lumMod val="10000"/>
                  </a:schemeClr>
                </a:solidFill>
              </a:defRPr>
            </a:lvl1pPr>
            <a:lvl2pPr marL="366101" indent="0">
              <a:buNone/>
              <a:defRPr sz="1601" b="1"/>
            </a:lvl2pPr>
            <a:lvl3pPr marL="732201" indent="0">
              <a:buNone/>
              <a:defRPr sz="1441" b="1"/>
            </a:lvl3pPr>
            <a:lvl4pPr marL="1098302" indent="0">
              <a:buNone/>
              <a:defRPr sz="1281" b="1"/>
            </a:lvl4pPr>
            <a:lvl5pPr marL="1464402" indent="0">
              <a:buNone/>
              <a:defRPr sz="1281" b="1"/>
            </a:lvl5pPr>
            <a:lvl6pPr marL="1830503" indent="0">
              <a:buNone/>
              <a:defRPr sz="1281" b="1"/>
            </a:lvl6pPr>
            <a:lvl7pPr marL="2196604" indent="0">
              <a:buNone/>
              <a:defRPr sz="1281" b="1"/>
            </a:lvl7pPr>
            <a:lvl8pPr marL="2562704" indent="0">
              <a:buNone/>
              <a:defRPr sz="1281" b="1"/>
            </a:lvl8pPr>
            <a:lvl9pPr marL="2928805" indent="0">
              <a:buNone/>
              <a:defRPr sz="1281" b="1"/>
            </a:lvl9pPr>
          </a:lstStyle>
          <a:p>
            <a:pPr lvl="0"/>
            <a:r>
              <a:rPr lang="en-US"/>
              <a:t>Click to edit Master text styles</a:t>
            </a:r>
          </a:p>
        </p:txBody>
      </p:sp>
      <p:sp>
        <p:nvSpPr>
          <p:cNvPr id="14" name="Content Placeholder 5"/>
          <p:cNvSpPr>
            <a:spLocks noGrp="1"/>
          </p:cNvSpPr>
          <p:nvPr>
            <p:ph sz="quarter" idx="16"/>
          </p:nvPr>
        </p:nvSpPr>
        <p:spPr>
          <a:xfrm>
            <a:off x="5237171" y="4500231"/>
            <a:ext cx="4378205" cy="237744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34131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ransition Slide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658C7E-70A6-F24F-9EE8-E9632E1303FC}"/>
              </a:ext>
            </a:extLst>
          </p:cNvPr>
          <p:cNvSpPr/>
          <p:nvPr userDrawn="1"/>
        </p:nvSpPr>
        <p:spPr>
          <a:xfrm>
            <a:off x="0" y="1"/>
            <a:ext cx="10058400" cy="7772400"/>
          </a:xfrm>
          <a:prstGeom prst="rect">
            <a:avLst/>
          </a:prstGeom>
          <a:gradFill>
            <a:gsLst>
              <a:gs pos="100000">
                <a:schemeClr val="tx2">
                  <a:lumMod val="50000"/>
                </a:schemeClr>
              </a:gs>
              <a:gs pos="0">
                <a:schemeClr val="tx2">
                  <a:lumMod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1"/>
          </a:p>
        </p:txBody>
      </p:sp>
      <p:sp>
        <p:nvSpPr>
          <p:cNvPr id="13" name="Rectangle 12">
            <a:extLst>
              <a:ext uri="{FF2B5EF4-FFF2-40B4-BE49-F238E27FC236}">
                <a16:creationId xmlns:a16="http://schemas.microsoft.com/office/drawing/2014/main" id="{A4171B9D-019E-964A-A487-32BCAEBDD158}"/>
              </a:ext>
            </a:extLst>
          </p:cNvPr>
          <p:cNvSpPr/>
          <p:nvPr userDrawn="1"/>
        </p:nvSpPr>
        <p:spPr>
          <a:xfrm>
            <a:off x="680881" y="2286000"/>
            <a:ext cx="1852208" cy="20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1"/>
          </a:p>
        </p:txBody>
      </p:sp>
      <p:sp>
        <p:nvSpPr>
          <p:cNvPr id="14" name="Title 1">
            <a:extLst>
              <a:ext uri="{FF2B5EF4-FFF2-40B4-BE49-F238E27FC236}">
                <a16:creationId xmlns:a16="http://schemas.microsoft.com/office/drawing/2014/main" id="{EF1549BF-53D8-524B-92EF-28B288ECEF76}"/>
              </a:ext>
            </a:extLst>
          </p:cNvPr>
          <p:cNvSpPr>
            <a:spLocks noGrp="1"/>
          </p:cNvSpPr>
          <p:nvPr>
            <p:ph type="ctrTitle" hasCustomPrompt="1"/>
          </p:nvPr>
        </p:nvSpPr>
        <p:spPr>
          <a:xfrm>
            <a:off x="680881" y="2971800"/>
            <a:ext cx="6622553" cy="1905000"/>
          </a:xfrm>
        </p:spPr>
        <p:txBody>
          <a:bodyPr anchor="b">
            <a:normAutofit/>
          </a:bodyPr>
          <a:lstStyle>
            <a:lvl1pPr algn="l">
              <a:defRPr sz="3203" b="0" i="0">
                <a:solidFill>
                  <a:schemeClr val="bg1"/>
                </a:solidFill>
                <a:latin typeface="+mj-lt"/>
              </a:defRPr>
            </a:lvl1pPr>
          </a:lstStyle>
          <a:p>
            <a:r>
              <a:rPr lang="en-US" dirty="0"/>
              <a:t>Click to Edit Master Title</a:t>
            </a:r>
          </a:p>
        </p:txBody>
      </p:sp>
      <p:sp>
        <p:nvSpPr>
          <p:cNvPr id="15" name="Subtitle 2">
            <a:extLst>
              <a:ext uri="{FF2B5EF4-FFF2-40B4-BE49-F238E27FC236}">
                <a16:creationId xmlns:a16="http://schemas.microsoft.com/office/drawing/2014/main" id="{A9D9DE3D-C06F-FA4B-AA7B-0AE88D88B17A}"/>
              </a:ext>
            </a:extLst>
          </p:cNvPr>
          <p:cNvSpPr>
            <a:spLocks noGrp="1"/>
          </p:cNvSpPr>
          <p:nvPr>
            <p:ph type="subTitle" idx="1" hasCustomPrompt="1"/>
          </p:nvPr>
        </p:nvSpPr>
        <p:spPr>
          <a:xfrm>
            <a:off x="680883" y="5181600"/>
            <a:ext cx="5568638" cy="1066800"/>
          </a:xfrm>
        </p:spPr>
        <p:txBody>
          <a:bodyPr>
            <a:normAutofit/>
          </a:bodyPr>
          <a:lstStyle>
            <a:lvl1pPr marL="0" indent="0" algn="l">
              <a:buNone/>
              <a:defRPr sz="1747">
                <a:solidFill>
                  <a:schemeClr val="bg1"/>
                </a:solidFill>
              </a:defRPr>
            </a:lvl1pPr>
            <a:lvl2pPr marL="366101" indent="0" algn="ctr">
              <a:buNone/>
              <a:defRPr sz="1601"/>
            </a:lvl2pPr>
            <a:lvl3pPr marL="732201" indent="0" algn="ctr">
              <a:buNone/>
              <a:defRPr sz="1441"/>
            </a:lvl3pPr>
            <a:lvl4pPr marL="1098302" indent="0" algn="ctr">
              <a:buNone/>
              <a:defRPr sz="1281"/>
            </a:lvl4pPr>
            <a:lvl5pPr marL="1464402" indent="0" algn="ctr">
              <a:buNone/>
              <a:defRPr sz="1281"/>
            </a:lvl5pPr>
            <a:lvl6pPr marL="1830503" indent="0" algn="ctr">
              <a:buNone/>
              <a:defRPr sz="1281"/>
            </a:lvl6pPr>
            <a:lvl7pPr marL="2196604" indent="0" algn="ctr">
              <a:buNone/>
              <a:defRPr sz="1281"/>
            </a:lvl7pPr>
            <a:lvl8pPr marL="2562704" indent="0" algn="ctr">
              <a:buNone/>
              <a:defRPr sz="1281"/>
            </a:lvl8pPr>
            <a:lvl9pPr marL="2928805" indent="0" algn="ctr">
              <a:buNone/>
              <a:defRPr sz="1281"/>
            </a:lvl9pPr>
          </a:lstStyle>
          <a:p>
            <a:r>
              <a:rPr lang="en-US" dirty="0"/>
              <a:t>Click to edit master subtitle</a:t>
            </a:r>
          </a:p>
        </p:txBody>
      </p:sp>
      <p:sp>
        <p:nvSpPr>
          <p:cNvPr id="16" name="TextBox 15">
            <a:extLst>
              <a:ext uri="{FF2B5EF4-FFF2-40B4-BE49-F238E27FC236}">
                <a16:creationId xmlns:a16="http://schemas.microsoft.com/office/drawing/2014/main" id="{B6B113D4-72CD-2A47-BFBB-8DD34ED0DCC5}"/>
              </a:ext>
            </a:extLst>
          </p:cNvPr>
          <p:cNvSpPr txBox="1"/>
          <p:nvPr userDrawn="1"/>
        </p:nvSpPr>
        <p:spPr>
          <a:xfrm>
            <a:off x="8275384" y="243992"/>
            <a:ext cx="1447800" cy="92333"/>
          </a:xfrm>
          <a:prstGeom prst="rect">
            <a:avLst/>
          </a:prstGeom>
          <a:noFill/>
        </p:spPr>
        <p:txBody>
          <a:bodyPr lIns="0" tIns="0" rIns="0" bIns="0" anchor="ctr">
            <a:spAutoFit/>
          </a:bodyPr>
          <a:lstStyle/>
          <a:p>
            <a:pPr algn="r" eaLnBrk="0" hangingPunct="0">
              <a:spcBef>
                <a:spcPct val="50000"/>
              </a:spcBef>
              <a:defRPr/>
            </a:pPr>
            <a:r>
              <a:rPr lang="en-US" sz="582" b="0" dirty="0">
                <a:solidFill>
                  <a:schemeClr val="bg1"/>
                </a:solidFill>
                <a:latin typeface="Arial"/>
                <a:ea typeface="ＭＳ Ｐゴシック" charset="0"/>
                <a:cs typeface="Arial"/>
              </a:rPr>
              <a:t>Confidential</a:t>
            </a:r>
          </a:p>
        </p:txBody>
      </p:sp>
      <p:pic>
        <p:nvPicPr>
          <p:cNvPr id="8" name="Picture 7">
            <a:extLst>
              <a:ext uri="{FF2B5EF4-FFF2-40B4-BE49-F238E27FC236}">
                <a16:creationId xmlns:a16="http://schemas.microsoft.com/office/drawing/2014/main" id="{D0368F3A-56C0-7549-A78C-72947777A679}"/>
              </a:ext>
            </a:extLst>
          </p:cNvPr>
          <p:cNvPicPr>
            <a:picLocks noChangeAspect="1"/>
          </p:cNvPicPr>
          <p:nvPr userDrawn="1"/>
        </p:nvPicPr>
        <p:blipFill>
          <a:blip r:embed="rId2"/>
          <a:stretch>
            <a:fillRect/>
          </a:stretch>
        </p:blipFill>
        <p:spPr>
          <a:xfrm>
            <a:off x="9381245" y="7010401"/>
            <a:ext cx="341938" cy="352300"/>
          </a:xfrm>
          <a:prstGeom prst="rect">
            <a:avLst/>
          </a:prstGeom>
        </p:spPr>
      </p:pic>
    </p:spTree>
    <p:extLst>
      <p:ext uri="{BB962C8B-B14F-4D97-AF65-F5344CB8AC3E}">
        <p14:creationId xmlns:p14="http://schemas.microsoft.com/office/powerpoint/2010/main" val="42573477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Icons Dark Blu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Icons: Dark Blue</a:t>
            </a:r>
          </a:p>
        </p:txBody>
      </p:sp>
    </p:spTree>
    <p:extLst>
      <p:ext uri="{BB962C8B-B14F-4D97-AF65-F5344CB8AC3E}">
        <p14:creationId xmlns:p14="http://schemas.microsoft.com/office/powerpoint/2010/main" val="39596331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Icons Pi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Icons: Pink</a:t>
            </a:r>
          </a:p>
        </p:txBody>
      </p:sp>
    </p:spTree>
    <p:extLst>
      <p:ext uri="{BB962C8B-B14F-4D97-AF65-F5344CB8AC3E}">
        <p14:creationId xmlns:p14="http://schemas.microsoft.com/office/powerpoint/2010/main" val="20203829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Icons Aqu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Icons: Aqua</a:t>
            </a:r>
          </a:p>
        </p:txBody>
      </p:sp>
    </p:spTree>
    <p:extLst>
      <p:ext uri="{BB962C8B-B14F-4D97-AF65-F5344CB8AC3E}">
        <p14:creationId xmlns:p14="http://schemas.microsoft.com/office/powerpoint/2010/main" val="34784021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Icons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Icons: Purple</a:t>
            </a:r>
          </a:p>
        </p:txBody>
      </p:sp>
    </p:spTree>
    <p:extLst>
      <p:ext uri="{BB962C8B-B14F-4D97-AF65-F5344CB8AC3E}">
        <p14:creationId xmlns:p14="http://schemas.microsoft.com/office/powerpoint/2010/main" val="24735410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Examp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Charts and Graphs</a:t>
            </a:r>
          </a:p>
        </p:txBody>
      </p:sp>
      <p:sp>
        <p:nvSpPr>
          <p:cNvPr id="6" name="Footer Placeholder 5"/>
          <p:cNvSpPr>
            <a:spLocks noGrp="1"/>
          </p:cNvSpPr>
          <p:nvPr>
            <p:ph type="ftr" sz="quarter" idx="11"/>
          </p:nvPr>
        </p:nvSpPr>
        <p:spPr>
          <a:xfrm>
            <a:off x="457201" y="6920714"/>
            <a:ext cx="9143999" cy="301752"/>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9061F5B3-D3D1-4E34-B802-F65422553442}" type="slidenum">
              <a:rPr lang="en-US" smtClean="0"/>
              <a:t>‹#›</a:t>
            </a:fld>
            <a:endParaRPr lang="en-US"/>
          </a:p>
        </p:txBody>
      </p:sp>
    </p:spTree>
    <p:extLst>
      <p:ext uri="{BB962C8B-B14F-4D97-AF65-F5344CB8AC3E}">
        <p14:creationId xmlns:p14="http://schemas.microsoft.com/office/powerpoint/2010/main" val="42691993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inal Slid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1D2C59-12B7-2547-84F2-911BE466B958}"/>
              </a:ext>
            </a:extLst>
          </p:cNvPr>
          <p:cNvSpPr/>
          <p:nvPr userDrawn="1"/>
        </p:nvSpPr>
        <p:spPr>
          <a:xfrm>
            <a:off x="0" y="0"/>
            <a:ext cx="10058400" cy="7772400"/>
          </a:xfrm>
          <a:prstGeom prst="rect">
            <a:avLst/>
          </a:prstGeom>
          <a:gradFill>
            <a:gsLst>
              <a:gs pos="0">
                <a:schemeClr val="accent4"/>
              </a:gs>
              <a:gs pos="100000">
                <a:schemeClr val="tx2">
                  <a:lumMod val="10000"/>
                </a:schemeClr>
              </a:gs>
              <a:gs pos="61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1" dirty="0"/>
          </a:p>
        </p:txBody>
      </p:sp>
      <p:pic>
        <p:nvPicPr>
          <p:cNvPr id="2" name="Picture 1">
            <a:extLst>
              <a:ext uri="{FF2B5EF4-FFF2-40B4-BE49-F238E27FC236}">
                <a16:creationId xmlns:a16="http://schemas.microsoft.com/office/drawing/2014/main" id="{EF370F04-9089-5841-BD8D-520667F06ACA}"/>
              </a:ext>
            </a:extLst>
          </p:cNvPr>
          <p:cNvPicPr>
            <a:picLocks noChangeAspect="1"/>
          </p:cNvPicPr>
          <p:nvPr userDrawn="1"/>
        </p:nvPicPr>
        <p:blipFill>
          <a:blip r:embed="rId2"/>
          <a:stretch>
            <a:fillRect/>
          </a:stretch>
        </p:blipFill>
        <p:spPr>
          <a:xfrm>
            <a:off x="4628590" y="3473450"/>
            <a:ext cx="801221" cy="825500"/>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FB7DBBFE-0862-41DC-893F-E546613B09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54941" y="6568408"/>
            <a:ext cx="1548518" cy="365792"/>
          </a:xfrm>
          <a:prstGeom prst="rect">
            <a:avLst/>
          </a:prstGeom>
        </p:spPr>
      </p:pic>
    </p:spTree>
    <p:extLst>
      <p:ext uri="{BB962C8B-B14F-4D97-AF65-F5344CB8AC3E}">
        <p14:creationId xmlns:p14="http://schemas.microsoft.com/office/powerpoint/2010/main" val="34015461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1D2C59-12B7-2547-84F2-911BE466B958}"/>
              </a:ext>
            </a:extLst>
          </p:cNvPr>
          <p:cNvSpPr/>
          <p:nvPr userDrawn="1"/>
        </p:nvSpPr>
        <p:spPr>
          <a:xfrm>
            <a:off x="0" y="0"/>
            <a:ext cx="10058400" cy="7772400"/>
          </a:xfrm>
          <a:prstGeom prst="rect">
            <a:avLst/>
          </a:prstGeom>
          <a:gradFill>
            <a:gsLst>
              <a:gs pos="100000">
                <a:schemeClr val="accent2"/>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1" dirty="0"/>
          </a:p>
        </p:txBody>
      </p:sp>
      <p:pic>
        <p:nvPicPr>
          <p:cNvPr id="6" name="Picture 5">
            <a:extLst>
              <a:ext uri="{FF2B5EF4-FFF2-40B4-BE49-F238E27FC236}">
                <a16:creationId xmlns:a16="http://schemas.microsoft.com/office/drawing/2014/main" id="{8C3CF061-CFBC-9E4A-A3CE-1C9AEAAEB63E}"/>
              </a:ext>
            </a:extLst>
          </p:cNvPr>
          <p:cNvPicPr>
            <a:picLocks noChangeAspect="1"/>
          </p:cNvPicPr>
          <p:nvPr userDrawn="1"/>
        </p:nvPicPr>
        <p:blipFill>
          <a:blip r:embed="rId2"/>
          <a:stretch>
            <a:fillRect/>
          </a:stretch>
        </p:blipFill>
        <p:spPr>
          <a:xfrm>
            <a:off x="4628590" y="3473450"/>
            <a:ext cx="801221" cy="825500"/>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3749E6DA-0EC9-46F9-A00F-08805A0FED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54941" y="6568408"/>
            <a:ext cx="1548518" cy="365792"/>
          </a:xfrm>
          <a:prstGeom prst="rect">
            <a:avLst/>
          </a:prstGeom>
        </p:spPr>
      </p:pic>
    </p:spTree>
    <p:extLst>
      <p:ext uri="{BB962C8B-B14F-4D97-AF65-F5344CB8AC3E}">
        <p14:creationId xmlns:p14="http://schemas.microsoft.com/office/powerpoint/2010/main" val="11376634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inal Sl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1D2C59-12B7-2547-84F2-911BE466B958}"/>
              </a:ext>
            </a:extLst>
          </p:cNvPr>
          <p:cNvSpPr/>
          <p:nvPr userDrawn="1"/>
        </p:nvSpPr>
        <p:spPr>
          <a:xfrm>
            <a:off x="0" y="0"/>
            <a:ext cx="10058400" cy="7772400"/>
          </a:xfrm>
          <a:prstGeom prst="rect">
            <a:avLst/>
          </a:prstGeom>
          <a:gradFill>
            <a:gsLst>
              <a:gs pos="100000">
                <a:schemeClr val="accent3"/>
              </a:gs>
              <a:gs pos="0">
                <a:schemeClr val="accent5">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1" dirty="0"/>
          </a:p>
        </p:txBody>
      </p:sp>
      <p:pic>
        <p:nvPicPr>
          <p:cNvPr id="6" name="Picture 5">
            <a:extLst>
              <a:ext uri="{FF2B5EF4-FFF2-40B4-BE49-F238E27FC236}">
                <a16:creationId xmlns:a16="http://schemas.microsoft.com/office/drawing/2014/main" id="{7F6396A8-9B7B-0D4C-9F26-36D30007E8B9}"/>
              </a:ext>
            </a:extLst>
          </p:cNvPr>
          <p:cNvPicPr>
            <a:picLocks noChangeAspect="1"/>
          </p:cNvPicPr>
          <p:nvPr userDrawn="1"/>
        </p:nvPicPr>
        <p:blipFill>
          <a:blip r:embed="rId2"/>
          <a:stretch>
            <a:fillRect/>
          </a:stretch>
        </p:blipFill>
        <p:spPr>
          <a:xfrm>
            <a:off x="4628590" y="3473450"/>
            <a:ext cx="801221" cy="825500"/>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78AC0C99-661E-4503-8134-1AEC0897EF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54941" y="6568408"/>
            <a:ext cx="1548518" cy="365792"/>
          </a:xfrm>
          <a:prstGeom prst="rect">
            <a:avLst/>
          </a:prstGeom>
        </p:spPr>
      </p:pic>
    </p:spTree>
    <p:extLst>
      <p:ext uri="{BB962C8B-B14F-4D97-AF65-F5344CB8AC3E}">
        <p14:creationId xmlns:p14="http://schemas.microsoft.com/office/powerpoint/2010/main" val="3154963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ransition Slide - Aqu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44EBCF-5AD2-DE49-B3EA-70467B92B3D3}"/>
              </a:ext>
            </a:extLst>
          </p:cNvPr>
          <p:cNvSpPr/>
          <p:nvPr userDrawn="1"/>
        </p:nvSpPr>
        <p:spPr>
          <a:xfrm>
            <a:off x="0" y="0"/>
            <a:ext cx="10058400" cy="7772400"/>
          </a:xfrm>
          <a:prstGeom prst="rect">
            <a:avLst/>
          </a:prstGeom>
          <a:gradFill>
            <a:gsLst>
              <a:gs pos="100000">
                <a:schemeClr val="accent4"/>
              </a:gs>
              <a:gs pos="0">
                <a:schemeClr val="accent4">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1"/>
          </a:p>
        </p:txBody>
      </p:sp>
      <p:sp>
        <p:nvSpPr>
          <p:cNvPr id="11" name="Rectangle 10">
            <a:extLst>
              <a:ext uri="{FF2B5EF4-FFF2-40B4-BE49-F238E27FC236}">
                <a16:creationId xmlns:a16="http://schemas.microsoft.com/office/drawing/2014/main" id="{47438D82-3533-344F-AEF7-0BEC2A6646FE}"/>
              </a:ext>
            </a:extLst>
          </p:cNvPr>
          <p:cNvSpPr/>
          <p:nvPr userDrawn="1"/>
        </p:nvSpPr>
        <p:spPr>
          <a:xfrm>
            <a:off x="680881" y="2286000"/>
            <a:ext cx="1852208" cy="203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1"/>
          </a:p>
        </p:txBody>
      </p:sp>
      <p:sp>
        <p:nvSpPr>
          <p:cNvPr id="13" name="Title 1">
            <a:extLst>
              <a:ext uri="{FF2B5EF4-FFF2-40B4-BE49-F238E27FC236}">
                <a16:creationId xmlns:a16="http://schemas.microsoft.com/office/drawing/2014/main" id="{36AC8310-9D7D-BB4E-9E0D-D832D51F826D}"/>
              </a:ext>
            </a:extLst>
          </p:cNvPr>
          <p:cNvSpPr>
            <a:spLocks noGrp="1"/>
          </p:cNvSpPr>
          <p:nvPr>
            <p:ph type="ctrTitle" hasCustomPrompt="1"/>
          </p:nvPr>
        </p:nvSpPr>
        <p:spPr>
          <a:xfrm>
            <a:off x="680881" y="2971800"/>
            <a:ext cx="6622553" cy="1905000"/>
          </a:xfrm>
        </p:spPr>
        <p:txBody>
          <a:bodyPr anchor="b">
            <a:normAutofit/>
          </a:bodyPr>
          <a:lstStyle>
            <a:lvl1pPr algn="l">
              <a:defRPr sz="3203" b="0" i="0">
                <a:solidFill>
                  <a:schemeClr val="bg1"/>
                </a:solidFill>
                <a:latin typeface="+mj-lt"/>
              </a:defRPr>
            </a:lvl1pPr>
          </a:lstStyle>
          <a:p>
            <a:r>
              <a:rPr lang="en-US" dirty="0"/>
              <a:t>Click to Edit Master Title</a:t>
            </a:r>
          </a:p>
        </p:txBody>
      </p:sp>
      <p:sp>
        <p:nvSpPr>
          <p:cNvPr id="14" name="Subtitle 2">
            <a:extLst>
              <a:ext uri="{FF2B5EF4-FFF2-40B4-BE49-F238E27FC236}">
                <a16:creationId xmlns:a16="http://schemas.microsoft.com/office/drawing/2014/main" id="{00BEBB8F-B2A7-6F46-A521-783B9A90E451}"/>
              </a:ext>
            </a:extLst>
          </p:cNvPr>
          <p:cNvSpPr>
            <a:spLocks noGrp="1"/>
          </p:cNvSpPr>
          <p:nvPr>
            <p:ph type="subTitle" idx="1" hasCustomPrompt="1"/>
          </p:nvPr>
        </p:nvSpPr>
        <p:spPr>
          <a:xfrm>
            <a:off x="680883" y="5181600"/>
            <a:ext cx="5568638" cy="1066800"/>
          </a:xfrm>
        </p:spPr>
        <p:txBody>
          <a:bodyPr>
            <a:normAutofit/>
          </a:bodyPr>
          <a:lstStyle>
            <a:lvl1pPr marL="0" indent="0" algn="l">
              <a:buNone/>
              <a:defRPr sz="1747">
                <a:solidFill>
                  <a:schemeClr val="bg1"/>
                </a:solidFill>
              </a:defRPr>
            </a:lvl1pPr>
            <a:lvl2pPr marL="366101" indent="0" algn="ctr">
              <a:buNone/>
              <a:defRPr sz="1601"/>
            </a:lvl2pPr>
            <a:lvl3pPr marL="732201" indent="0" algn="ctr">
              <a:buNone/>
              <a:defRPr sz="1441"/>
            </a:lvl3pPr>
            <a:lvl4pPr marL="1098302" indent="0" algn="ctr">
              <a:buNone/>
              <a:defRPr sz="1281"/>
            </a:lvl4pPr>
            <a:lvl5pPr marL="1464402" indent="0" algn="ctr">
              <a:buNone/>
              <a:defRPr sz="1281"/>
            </a:lvl5pPr>
            <a:lvl6pPr marL="1830503" indent="0" algn="ctr">
              <a:buNone/>
              <a:defRPr sz="1281"/>
            </a:lvl6pPr>
            <a:lvl7pPr marL="2196604" indent="0" algn="ctr">
              <a:buNone/>
              <a:defRPr sz="1281"/>
            </a:lvl7pPr>
            <a:lvl8pPr marL="2562704" indent="0" algn="ctr">
              <a:buNone/>
              <a:defRPr sz="1281"/>
            </a:lvl8pPr>
            <a:lvl9pPr marL="2928805" indent="0" algn="ctr">
              <a:buNone/>
              <a:defRPr sz="1281"/>
            </a:lvl9pPr>
          </a:lstStyle>
          <a:p>
            <a:r>
              <a:rPr lang="en-US" dirty="0"/>
              <a:t>Click to edit master subtitle</a:t>
            </a:r>
          </a:p>
        </p:txBody>
      </p:sp>
      <p:sp>
        <p:nvSpPr>
          <p:cNvPr id="15" name="TextBox 14">
            <a:extLst>
              <a:ext uri="{FF2B5EF4-FFF2-40B4-BE49-F238E27FC236}">
                <a16:creationId xmlns:a16="http://schemas.microsoft.com/office/drawing/2014/main" id="{2854C2AC-677D-A245-B271-14BD4AC35755}"/>
              </a:ext>
            </a:extLst>
          </p:cNvPr>
          <p:cNvSpPr txBox="1"/>
          <p:nvPr userDrawn="1"/>
        </p:nvSpPr>
        <p:spPr>
          <a:xfrm>
            <a:off x="8275384" y="243992"/>
            <a:ext cx="1447800" cy="92333"/>
          </a:xfrm>
          <a:prstGeom prst="rect">
            <a:avLst/>
          </a:prstGeom>
          <a:noFill/>
        </p:spPr>
        <p:txBody>
          <a:bodyPr lIns="0" tIns="0" rIns="0" bIns="0" anchor="ctr">
            <a:spAutoFit/>
          </a:bodyPr>
          <a:lstStyle/>
          <a:p>
            <a:pPr algn="r" eaLnBrk="0" hangingPunct="0">
              <a:spcBef>
                <a:spcPct val="50000"/>
              </a:spcBef>
              <a:defRPr/>
            </a:pPr>
            <a:r>
              <a:rPr lang="en-US" sz="582" b="0" dirty="0">
                <a:solidFill>
                  <a:schemeClr val="bg1"/>
                </a:solidFill>
                <a:latin typeface="Arial"/>
                <a:ea typeface="ＭＳ Ｐゴシック" charset="0"/>
                <a:cs typeface="Arial"/>
              </a:rPr>
              <a:t>Confidential</a:t>
            </a:r>
          </a:p>
        </p:txBody>
      </p:sp>
      <p:pic>
        <p:nvPicPr>
          <p:cNvPr id="10" name="Picture 9">
            <a:extLst>
              <a:ext uri="{FF2B5EF4-FFF2-40B4-BE49-F238E27FC236}">
                <a16:creationId xmlns:a16="http://schemas.microsoft.com/office/drawing/2014/main" id="{9FC0EC47-A60E-294A-A5CC-B64A038FE32A}"/>
              </a:ext>
            </a:extLst>
          </p:cNvPr>
          <p:cNvPicPr>
            <a:picLocks noChangeAspect="1"/>
          </p:cNvPicPr>
          <p:nvPr userDrawn="1"/>
        </p:nvPicPr>
        <p:blipFill>
          <a:blip r:embed="rId2"/>
          <a:stretch>
            <a:fillRect/>
          </a:stretch>
        </p:blipFill>
        <p:spPr>
          <a:xfrm>
            <a:off x="9381245" y="7010401"/>
            <a:ext cx="341938" cy="352300"/>
          </a:xfrm>
          <a:prstGeom prst="rect">
            <a:avLst/>
          </a:prstGeom>
        </p:spPr>
      </p:pic>
    </p:spTree>
    <p:extLst>
      <p:ext uri="{BB962C8B-B14F-4D97-AF65-F5344CB8AC3E}">
        <p14:creationId xmlns:p14="http://schemas.microsoft.com/office/powerpoint/2010/main" val="187179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ransition Slide - Pi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D9806-2775-5C42-A3E3-C2806202A3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11261" y="6934200"/>
            <a:ext cx="311923" cy="428500"/>
          </a:xfrm>
          <a:prstGeom prst="rect">
            <a:avLst/>
          </a:prstGeom>
        </p:spPr>
      </p:pic>
      <p:sp>
        <p:nvSpPr>
          <p:cNvPr id="14" name="Rectangle 13">
            <a:extLst>
              <a:ext uri="{FF2B5EF4-FFF2-40B4-BE49-F238E27FC236}">
                <a16:creationId xmlns:a16="http://schemas.microsoft.com/office/drawing/2014/main" id="{D40E3C45-E2FB-5F4E-96DF-B5D91FECB43D}"/>
              </a:ext>
            </a:extLst>
          </p:cNvPr>
          <p:cNvSpPr/>
          <p:nvPr userDrawn="1"/>
        </p:nvSpPr>
        <p:spPr>
          <a:xfrm>
            <a:off x="0" y="0"/>
            <a:ext cx="10058400" cy="7772400"/>
          </a:xfrm>
          <a:prstGeom prst="rect">
            <a:avLst/>
          </a:prstGeom>
          <a:gradFill>
            <a:gsLst>
              <a:gs pos="100000">
                <a:schemeClr val="accent5">
                  <a:lumMod val="50000"/>
                </a:schemeClr>
              </a:gs>
              <a:gs pos="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1"/>
          </a:p>
        </p:txBody>
      </p:sp>
      <p:sp>
        <p:nvSpPr>
          <p:cNvPr id="16" name="Rectangle 15">
            <a:extLst>
              <a:ext uri="{FF2B5EF4-FFF2-40B4-BE49-F238E27FC236}">
                <a16:creationId xmlns:a16="http://schemas.microsoft.com/office/drawing/2014/main" id="{C6710C17-AA76-D148-BD85-901B6D8639F1}"/>
              </a:ext>
            </a:extLst>
          </p:cNvPr>
          <p:cNvSpPr/>
          <p:nvPr userDrawn="1"/>
        </p:nvSpPr>
        <p:spPr>
          <a:xfrm>
            <a:off x="680881" y="2286000"/>
            <a:ext cx="1852208" cy="203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1"/>
          </a:p>
        </p:txBody>
      </p:sp>
      <p:sp>
        <p:nvSpPr>
          <p:cNvPr id="17" name="Title 1">
            <a:extLst>
              <a:ext uri="{FF2B5EF4-FFF2-40B4-BE49-F238E27FC236}">
                <a16:creationId xmlns:a16="http://schemas.microsoft.com/office/drawing/2014/main" id="{31398A6F-6AB9-CD43-BEF7-038AC36D2C98}"/>
              </a:ext>
            </a:extLst>
          </p:cNvPr>
          <p:cNvSpPr>
            <a:spLocks noGrp="1"/>
          </p:cNvSpPr>
          <p:nvPr>
            <p:ph type="ctrTitle" hasCustomPrompt="1"/>
          </p:nvPr>
        </p:nvSpPr>
        <p:spPr>
          <a:xfrm>
            <a:off x="680881" y="2971800"/>
            <a:ext cx="6622553" cy="1905000"/>
          </a:xfrm>
        </p:spPr>
        <p:txBody>
          <a:bodyPr anchor="b">
            <a:normAutofit/>
          </a:bodyPr>
          <a:lstStyle>
            <a:lvl1pPr algn="l">
              <a:defRPr sz="3203" b="0" i="0">
                <a:solidFill>
                  <a:schemeClr val="bg1"/>
                </a:solidFill>
                <a:latin typeface="+mj-lt"/>
              </a:defRPr>
            </a:lvl1pPr>
          </a:lstStyle>
          <a:p>
            <a:r>
              <a:rPr lang="en-US" dirty="0"/>
              <a:t>Click to Edit Master Title</a:t>
            </a:r>
          </a:p>
        </p:txBody>
      </p:sp>
      <p:sp>
        <p:nvSpPr>
          <p:cNvPr id="18" name="Subtitle 2">
            <a:extLst>
              <a:ext uri="{FF2B5EF4-FFF2-40B4-BE49-F238E27FC236}">
                <a16:creationId xmlns:a16="http://schemas.microsoft.com/office/drawing/2014/main" id="{95E440F4-B331-EE4D-8A6D-72D8AD80C6DC}"/>
              </a:ext>
            </a:extLst>
          </p:cNvPr>
          <p:cNvSpPr>
            <a:spLocks noGrp="1"/>
          </p:cNvSpPr>
          <p:nvPr>
            <p:ph type="subTitle" idx="1" hasCustomPrompt="1"/>
          </p:nvPr>
        </p:nvSpPr>
        <p:spPr>
          <a:xfrm>
            <a:off x="680883" y="5181600"/>
            <a:ext cx="5568638" cy="1066800"/>
          </a:xfrm>
        </p:spPr>
        <p:txBody>
          <a:bodyPr>
            <a:normAutofit/>
          </a:bodyPr>
          <a:lstStyle>
            <a:lvl1pPr marL="0" indent="0" algn="l">
              <a:buNone/>
              <a:defRPr sz="1747">
                <a:solidFill>
                  <a:schemeClr val="bg1"/>
                </a:solidFill>
              </a:defRPr>
            </a:lvl1pPr>
            <a:lvl2pPr marL="366101" indent="0" algn="ctr">
              <a:buNone/>
              <a:defRPr sz="1601"/>
            </a:lvl2pPr>
            <a:lvl3pPr marL="732201" indent="0" algn="ctr">
              <a:buNone/>
              <a:defRPr sz="1441"/>
            </a:lvl3pPr>
            <a:lvl4pPr marL="1098302" indent="0" algn="ctr">
              <a:buNone/>
              <a:defRPr sz="1281"/>
            </a:lvl4pPr>
            <a:lvl5pPr marL="1464402" indent="0" algn="ctr">
              <a:buNone/>
              <a:defRPr sz="1281"/>
            </a:lvl5pPr>
            <a:lvl6pPr marL="1830503" indent="0" algn="ctr">
              <a:buNone/>
              <a:defRPr sz="1281"/>
            </a:lvl6pPr>
            <a:lvl7pPr marL="2196604" indent="0" algn="ctr">
              <a:buNone/>
              <a:defRPr sz="1281"/>
            </a:lvl7pPr>
            <a:lvl8pPr marL="2562704" indent="0" algn="ctr">
              <a:buNone/>
              <a:defRPr sz="1281"/>
            </a:lvl8pPr>
            <a:lvl9pPr marL="2928805" indent="0" algn="ctr">
              <a:buNone/>
              <a:defRPr sz="1281"/>
            </a:lvl9pPr>
          </a:lstStyle>
          <a:p>
            <a:r>
              <a:rPr lang="en-US" dirty="0"/>
              <a:t>Click to edit master subtitle</a:t>
            </a:r>
          </a:p>
        </p:txBody>
      </p:sp>
      <p:sp>
        <p:nvSpPr>
          <p:cNvPr id="19" name="TextBox 18">
            <a:extLst>
              <a:ext uri="{FF2B5EF4-FFF2-40B4-BE49-F238E27FC236}">
                <a16:creationId xmlns:a16="http://schemas.microsoft.com/office/drawing/2014/main" id="{BD8ED14A-D798-5245-A557-353940BB58FA}"/>
              </a:ext>
            </a:extLst>
          </p:cNvPr>
          <p:cNvSpPr txBox="1"/>
          <p:nvPr userDrawn="1"/>
        </p:nvSpPr>
        <p:spPr>
          <a:xfrm>
            <a:off x="8275384" y="243992"/>
            <a:ext cx="1447800" cy="92333"/>
          </a:xfrm>
          <a:prstGeom prst="rect">
            <a:avLst/>
          </a:prstGeom>
          <a:noFill/>
        </p:spPr>
        <p:txBody>
          <a:bodyPr lIns="0" tIns="0" rIns="0" bIns="0" anchor="ctr">
            <a:spAutoFit/>
          </a:bodyPr>
          <a:lstStyle/>
          <a:p>
            <a:pPr algn="r" eaLnBrk="0" hangingPunct="0">
              <a:spcBef>
                <a:spcPct val="50000"/>
              </a:spcBef>
              <a:defRPr/>
            </a:pPr>
            <a:r>
              <a:rPr lang="en-US" sz="582" b="0" dirty="0">
                <a:solidFill>
                  <a:schemeClr val="bg1"/>
                </a:solidFill>
                <a:latin typeface="Arial"/>
                <a:ea typeface="ＭＳ Ｐゴシック" charset="0"/>
                <a:cs typeface="Arial"/>
              </a:rPr>
              <a:t>Confidential</a:t>
            </a:r>
          </a:p>
        </p:txBody>
      </p:sp>
      <p:pic>
        <p:nvPicPr>
          <p:cNvPr id="9" name="Picture 8">
            <a:extLst>
              <a:ext uri="{FF2B5EF4-FFF2-40B4-BE49-F238E27FC236}">
                <a16:creationId xmlns:a16="http://schemas.microsoft.com/office/drawing/2014/main" id="{3B0C820F-A666-0247-864E-33EC31E54F09}"/>
              </a:ext>
            </a:extLst>
          </p:cNvPr>
          <p:cNvPicPr>
            <a:picLocks noChangeAspect="1"/>
          </p:cNvPicPr>
          <p:nvPr userDrawn="1"/>
        </p:nvPicPr>
        <p:blipFill>
          <a:blip r:embed="rId3"/>
          <a:stretch>
            <a:fillRect/>
          </a:stretch>
        </p:blipFill>
        <p:spPr>
          <a:xfrm>
            <a:off x="9381245" y="7010401"/>
            <a:ext cx="341938" cy="352300"/>
          </a:xfrm>
          <a:prstGeom prst="rect">
            <a:avLst/>
          </a:prstGeom>
        </p:spPr>
      </p:pic>
    </p:spTree>
    <p:extLst>
      <p:ext uri="{BB962C8B-B14F-4D97-AF65-F5344CB8AC3E}">
        <p14:creationId xmlns:p14="http://schemas.microsoft.com/office/powerpoint/2010/main" val="897169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ransition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064DC4-F2D6-E846-A3CA-3D8E63D8046D}"/>
              </a:ext>
            </a:extLst>
          </p:cNvPr>
          <p:cNvSpPr/>
          <p:nvPr userDrawn="1"/>
        </p:nvSpPr>
        <p:spPr>
          <a:xfrm>
            <a:off x="0" y="0"/>
            <a:ext cx="10058400" cy="7772400"/>
          </a:xfrm>
          <a:prstGeom prst="rect">
            <a:avLst/>
          </a:prstGeom>
          <a:gradFill>
            <a:gsLst>
              <a:gs pos="100000">
                <a:schemeClr val="accent3"/>
              </a:gs>
              <a:gs pos="0">
                <a:schemeClr val="accent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1"/>
          </a:p>
        </p:txBody>
      </p:sp>
      <p:sp>
        <p:nvSpPr>
          <p:cNvPr id="11" name="Rectangle 10">
            <a:extLst>
              <a:ext uri="{FF2B5EF4-FFF2-40B4-BE49-F238E27FC236}">
                <a16:creationId xmlns:a16="http://schemas.microsoft.com/office/drawing/2014/main" id="{8BBF6669-2438-C842-AC90-AAAE54AE9703}"/>
              </a:ext>
            </a:extLst>
          </p:cNvPr>
          <p:cNvSpPr/>
          <p:nvPr userDrawn="1"/>
        </p:nvSpPr>
        <p:spPr>
          <a:xfrm>
            <a:off x="680881" y="2286000"/>
            <a:ext cx="1852208" cy="203200"/>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1"/>
          </a:p>
        </p:txBody>
      </p:sp>
      <p:sp>
        <p:nvSpPr>
          <p:cNvPr id="13" name="Title 1">
            <a:extLst>
              <a:ext uri="{FF2B5EF4-FFF2-40B4-BE49-F238E27FC236}">
                <a16:creationId xmlns:a16="http://schemas.microsoft.com/office/drawing/2014/main" id="{ABFEDD1B-5970-E242-8409-612832DE441D}"/>
              </a:ext>
            </a:extLst>
          </p:cNvPr>
          <p:cNvSpPr>
            <a:spLocks noGrp="1"/>
          </p:cNvSpPr>
          <p:nvPr>
            <p:ph type="ctrTitle" hasCustomPrompt="1"/>
          </p:nvPr>
        </p:nvSpPr>
        <p:spPr>
          <a:xfrm>
            <a:off x="680881" y="2971800"/>
            <a:ext cx="6622553" cy="1905000"/>
          </a:xfrm>
        </p:spPr>
        <p:txBody>
          <a:bodyPr anchor="b">
            <a:normAutofit/>
          </a:bodyPr>
          <a:lstStyle>
            <a:lvl1pPr algn="l">
              <a:defRPr sz="3203" b="0" i="0">
                <a:solidFill>
                  <a:schemeClr val="bg1"/>
                </a:solidFill>
                <a:latin typeface="+mj-lt"/>
              </a:defRPr>
            </a:lvl1pPr>
          </a:lstStyle>
          <a:p>
            <a:r>
              <a:rPr lang="en-US" dirty="0"/>
              <a:t>Click to Edit Master Title</a:t>
            </a:r>
          </a:p>
        </p:txBody>
      </p:sp>
      <p:sp>
        <p:nvSpPr>
          <p:cNvPr id="14" name="Subtitle 2">
            <a:extLst>
              <a:ext uri="{FF2B5EF4-FFF2-40B4-BE49-F238E27FC236}">
                <a16:creationId xmlns:a16="http://schemas.microsoft.com/office/drawing/2014/main" id="{74E218A0-2CE7-694E-B62A-AE06A93674BE}"/>
              </a:ext>
            </a:extLst>
          </p:cNvPr>
          <p:cNvSpPr>
            <a:spLocks noGrp="1"/>
          </p:cNvSpPr>
          <p:nvPr>
            <p:ph type="subTitle" idx="1" hasCustomPrompt="1"/>
          </p:nvPr>
        </p:nvSpPr>
        <p:spPr>
          <a:xfrm>
            <a:off x="680883" y="5181600"/>
            <a:ext cx="5568638" cy="1066800"/>
          </a:xfrm>
        </p:spPr>
        <p:txBody>
          <a:bodyPr>
            <a:normAutofit/>
          </a:bodyPr>
          <a:lstStyle>
            <a:lvl1pPr marL="0" indent="0" algn="l">
              <a:buNone/>
              <a:defRPr sz="1747">
                <a:solidFill>
                  <a:schemeClr val="bg1"/>
                </a:solidFill>
              </a:defRPr>
            </a:lvl1pPr>
            <a:lvl2pPr marL="366101" indent="0" algn="ctr">
              <a:buNone/>
              <a:defRPr sz="1601"/>
            </a:lvl2pPr>
            <a:lvl3pPr marL="732201" indent="0" algn="ctr">
              <a:buNone/>
              <a:defRPr sz="1441"/>
            </a:lvl3pPr>
            <a:lvl4pPr marL="1098302" indent="0" algn="ctr">
              <a:buNone/>
              <a:defRPr sz="1281"/>
            </a:lvl4pPr>
            <a:lvl5pPr marL="1464402" indent="0" algn="ctr">
              <a:buNone/>
              <a:defRPr sz="1281"/>
            </a:lvl5pPr>
            <a:lvl6pPr marL="1830503" indent="0" algn="ctr">
              <a:buNone/>
              <a:defRPr sz="1281"/>
            </a:lvl6pPr>
            <a:lvl7pPr marL="2196604" indent="0" algn="ctr">
              <a:buNone/>
              <a:defRPr sz="1281"/>
            </a:lvl7pPr>
            <a:lvl8pPr marL="2562704" indent="0" algn="ctr">
              <a:buNone/>
              <a:defRPr sz="1281"/>
            </a:lvl8pPr>
            <a:lvl9pPr marL="2928805" indent="0" algn="ctr">
              <a:buNone/>
              <a:defRPr sz="1281"/>
            </a:lvl9pPr>
          </a:lstStyle>
          <a:p>
            <a:r>
              <a:rPr lang="en-US" dirty="0"/>
              <a:t>Click to edit master subtitle</a:t>
            </a:r>
          </a:p>
        </p:txBody>
      </p:sp>
      <p:sp>
        <p:nvSpPr>
          <p:cNvPr id="15" name="TextBox 14">
            <a:extLst>
              <a:ext uri="{FF2B5EF4-FFF2-40B4-BE49-F238E27FC236}">
                <a16:creationId xmlns:a16="http://schemas.microsoft.com/office/drawing/2014/main" id="{F105D999-541B-9B4F-823A-87A8A3F554BC}"/>
              </a:ext>
            </a:extLst>
          </p:cNvPr>
          <p:cNvSpPr txBox="1"/>
          <p:nvPr userDrawn="1"/>
        </p:nvSpPr>
        <p:spPr>
          <a:xfrm>
            <a:off x="8275384" y="243992"/>
            <a:ext cx="1447800" cy="92333"/>
          </a:xfrm>
          <a:prstGeom prst="rect">
            <a:avLst/>
          </a:prstGeom>
          <a:noFill/>
        </p:spPr>
        <p:txBody>
          <a:bodyPr lIns="0" tIns="0" rIns="0" bIns="0" anchor="ctr">
            <a:spAutoFit/>
          </a:bodyPr>
          <a:lstStyle/>
          <a:p>
            <a:pPr algn="r" eaLnBrk="0" hangingPunct="0">
              <a:spcBef>
                <a:spcPct val="50000"/>
              </a:spcBef>
              <a:defRPr/>
            </a:pPr>
            <a:r>
              <a:rPr lang="en-US" sz="582" b="0" dirty="0">
                <a:solidFill>
                  <a:schemeClr val="bg1"/>
                </a:solidFill>
                <a:latin typeface="Arial"/>
                <a:ea typeface="ＭＳ Ｐゴシック" charset="0"/>
                <a:cs typeface="Arial"/>
              </a:rPr>
              <a:t>Confidential</a:t>
            </a:r>
          </a:p>
        </p:txBody>
      </p:sp>
      <p:pic>
        <p:nvPicPr>
          <p:cNvPr id="10" name="Picture 9">
            <a:extLst>
              <a:ext uri="{FF2B5EF4-FFF2-40B4-BE49-F238E27FC236}">
                <a16:creationId xmlns:a16="http://schemas.microsoft.com/office/drawing/2014/main" id="{D234DD4B-B2CB-A94E-83C5-8DD56B37CF06}"/>
              </a:ext>
            </a:extLst>
          </p:cNvPr>
          <p:cNvPicPr>
            <a:picLocks noChangeAspect="1"/>
          </p:cNvPicPr>
          <p:nvPr userDrawn="1"/>
        </p:nvPicPr>
        <p:blipFill>
          <a:blip r:embed="rId2"/>
          <a:stretch>
            <a:fillRect/>
          </a:stretch>
        </p:blipFill>
        <p:spPr>
          <a:xfrm>
            <a:off x="9381245" y="7010401"/>
            <a:ext cx="341938" cy="352300"/>
          </a:xfrm>
          <a:prstGeom prst="rect">
            <a:avLst/>
          </a:prstGeom>
        </p:spPr>
      </p:pic>
    </p:spTree>
    <p:extLst>
      <p:ext uri="{BB962C8B-B14F-4D97-AF65-F5344CB8AC3E}">
        <p14:creationId xmlns:p14="http://schemas.microsoft.com/office/powerpoint/2010/main" val="2860923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ransition Slide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8F546F-42BC-924C-BB19-56B732BBEA86}"/>
              </a:ext>
            </a:extLst>
          </p:cNvPr>
          <p:cNvSpPr/>
          <p:nvPr userDrawn="1"/>
        </p:nvSpPr>
        <p:spPr>
          <a:xfrm>
            <a:off x="0" y="0"/>
            <a:ext cx="10058400" cy="7772400"/>
          </a:xfrm>
          <a:prstGeom prst="rect">
            <a:avLst/>
          </a:prstGeom>
          <a:gradFill>
            <a:gsLst>
              <a:gs pos="100000">
                <a:schemeClr val="accent2">
                  <a:lumMod val="75000"/>
                </a:schemeClr>
              </a:gs>
              <a:gs pos="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1"/>
          </a:p>
        </p:txBody>
      </p:sp>
      <p:sp>
        <p:nvSpPr>
          <p:cNvPr id="11" name="Rectangle 10">
            <a:extLst>
              <a:ext uri="{FF2B5EF4-FFF2-40B4-BE49-F238E27FC236}">
                <a16:creationId xmlns:a16="http://schemas.microsoft.com/office/drawing/2014/main" id="{3EAEC08D-32CE-ED46-A889-0B7CA70F4045}"/>
              </a:ext>
            </a:extLst>
          </p:cNvPr>
          <p:cNvSpPr/>
          <p:nvPr userDrawn="1"/>
        </p:nvSpPr>
        <p:spPr>
          <a:xfrm>
            <a:off x="680881" y="2286000"/>
            <a:ext cx="1852208" cy="203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1"/>
          </a:p>
        </p:txBody>
      </p:sp>
      <p:sp>
        <p:nvSpPr>
          <p:cNvPr id="13" name="Title 1">
            <a:extLst>
              <a:ext uri="{FF2B5EF4-FFF2-40B4-BE49-F238E27FC236}">
                <a16:creationId xmlns:a16="http://schemas.microsoft.com/office/drawing/2014/main" id="{12A4C0DE-0153-FE4F-89E5-4BAF693BB94F}"/>
              </a:ext>
            </a:extLst>
          </p:cNvPr>
          <p:cNvSpPr>
            <a:spLocks noGrp="1"/>
          </p:cNvSpPr>
          <p:nvPr>
            <p:ph type="ctrTitle" hasCustomPrompt="1"/>
          </p:nvPr>
        </p:nvSpPr>
        <p:spPr>
          <a:xfrm>
            <a:off x="680881" y="2971800"/>
            <a:ext cx="6622553" cy="1905000"/>
          </a:xfrm>
        </p:spPr>
        <p:txBody>
          <a:bodyPr anchor="b">
            <a:normAutofit/>
          </a:bodyPr>
          <a:lstStyle>
            <a:lvl1pPr algn="l">
              <a:defRPr sz="3203" b="0" i="0">
                <a:solidFill>
                  <a:schemeClr val="bg1"/>
                </a:solidFill>
                <a:latin typeface="+mn-lt"/>
              </a:defRPr>
            </a:lvl1pPr>
          </a:lstStyle>
          <a:p>
            <a:r>
              <a:rPr lang="en-US" dirty="0"/>
              <a:t>Click to Edit Master Title</a:t>
            </a:r>
          </a:p>
        </p:txBody>
      </p:sp>
      <p:sp>
        <p:nvSpPr>
          <p:cNvPr id="14" name="Subtitle 2">
            <a:extLst>
              <a:ext uri="{FF2B5EF4-FFF2-40B4-BE49-F238E27FC236}">
                <a16:creationId xmlns:a16="http://schemas.microsoft.com/office/drawing/2014/main" id="{36FEEC16-7188-4A46-853B-942A5BADFCF0}"/>
              </a:ext>
            </a:extLst>
          </p:cNvPr>
          <p:cNvSpPr>
            <a:spLocks noGrp="1"/>
          </p:cNvSpPr>
          <p:nvPr>
            <p:ph type="subTitle" idx="1" hasCustomPrompt="1"/>
          </p:nvPr>
        </p:nvSpPr>
        <p:spPr>
          <a:xfrm>
            <a:off x="680883" y="5181600"/>
            <a:ext cx="5568638" cy="1066800"/>
          </a:xfrm>
        </p:spPr>
        <p:txBody>
          <a:bodyPr>
            <a:normAutofit/>
          </a:bodyPr>
          <a:lstStyle>
            <a:lvl1pPr marL="0" indent="0" algn="l">
              <a:buNone/>
              <a:defRPr sz="1747">
                <a:solidFill>
                  <a:schemeClr val="bg1"/>
                </a:solidFill>
              </a:defRPr>
            </a:lvl1pPr>
            <a:lvl2pPr marL="366101" indent="0" algn="ctr">
              <a:buNone/>
              <a:defRPr sz="1601"/>
            </a:lvl2pPr>
            <a:lvl3pPr marL="732201" indent="0" algn="ctr">
              <a:buNone/>
              <a:defRPr sz="1441"/>
            </a:lvl3pPr>
            <a:lvl4pPr marL="1098302" indent="0" algn="ctr">
              <a:buNone/>
              <a:defRPr sz="1281"/>
            </a:lvl4pPr>
            <a:lvl5pPr marL="1464402" indent="0" algn="ctr">
              <a:buNone/>
              <a:defRPr sz="1281"/>
            </a:lvl5pPr>
            <a:lvl6pPr marL="1830503" indent="0" algn="ctr">
              <a:buNone/>
              <a:defRPr sz="1281"/>
            </a:lvl6pPr>
            <a:lvl7pPr marL="2196604" indent="0" algn="ctr">
              <a:buNone/>
              <a:defRPr sz="1281"/>
            </a:lvl7pPr>
            <a:lvl8pPr marL="2562704" indent="0" algn="ctr">
              <a:buNone/>
              <a:defRPr sz="1281"/>
            </a:lvl8pPr>
            <a:lvl9pPr marL="2928805" indent="0" algn="ctr">
              <a:buNone/>
              <a:defRPr sz="1281"/>
            </a:lvl9pPr>
          </a:lstStyle>
          <a:p>
            <a:r>
              <a:rPr lang="en-US" dirty="0"/>
              <a:t>Click to edit master subtitle</a:t>
            </a:r>
          </a:p>
        </p:txBody>
      </p:sp>
      <p:sp>
        <p:nvSpPr>
          <p:cNvPr id="15" name="TextBox 14">
            <a:extLst>
              <a:ext uri="{FF2B5EF4-FFF2-40B4-BE49-F238E27FC236}">
                <a16:creationId xmlns:a16="http://schemas.microsoft.com/office/drawing/2014/main" id="{BE13E03C-DFE7-8A4A-8B25-608D93F6768B}"/>
              </a:ext>
            </a:extLst>
          </p:cNvPr>
          <p:cNvSpPr txBox="1"/>
          <p:nvPr userDrawn="1"/>
        </p:nvSpPr>
        <p:spPr>
          <a:xfrm>
            <a:off x="8275384" y="243992"/>
            <a:ext cx="1447800" cy="92333"/>
          </a:xfrm>
          <a:prstGeom prst="rect">
            <a:avLst/>
          </a:prstGeom>
          <a:noFill/>
        </p:spPr>
        <p:txBody>
          <a:bodyPr lIns="0" tIns="0" rIns="0" bIns="0" anchor="ctr">
            <a:spAutoFit/>
          </a:bodyPr>
          <a:lstStyle/>
          <a:p>
            <a:pPr algn="r" eaLnBrk="0" hangingPunct="0">
              <a:spcBef>
                <a:spcPct val="50000"/>
              </a:spcBef>
              <a:defRPr/>
            </a:pPr>
            <a:r>
              <a:rPr lang="en-US" sz="582" b="0" dirty="0">
                <a:solidFill>
                  <a:schemeClr val="bg1"/>
                </a:solidFill>
                <a:latin typeface="Arial"/>
                <a:ea typeface="ＭＳ Ｐゴシック" charset="0"/>
                <a:cs typeface="Arial"/>
              </a:rPr>
              <a:t>Confidential</a:t>
            </a:r>
          </a:p>
        </p:txBody>
      </p:sp>
      <p:pic>
        <p:nvPicPr>
          <p:cNvPr id="10" name="Picture 9">
            <a:extLst>
              <a:ext uri="{FF2B5EF4-FFF2-40B4-BE49-F238E27FC236}">
                <a16:creationId xmlns:a16="http://schemas.microsoft.com/office/drawing/2014/main" id="{A991A279-D3E3-564D-AEF1-BF2D477A7C01}"/>
              </a:ext>
            </a:extLst>
          </p:cNvPr>
          <p:cNvPicPr>
            <a:picLocks noChangeAspect="1"/>
          </p:cNvPicPr>
          <p:nvPr userDrawn="1"/>
        </p:nvPicPr>
        <p:blipFill>
          <a:blip r:embed="rId2"/>
          <a:stretch>
            <a:fillRect/>
          </a:stretch>
        </p:blipFill>
        <p:spPr>
          <a:xfrm>
            <a:off x="9381245" y="7010401"/>
            <a:ext cx="341938" cy="352300"/>
          </a:xfrm>
          <a:prstGeom prst="rect">
            <a:avLst/>
          </a:prstGeom>
        </p:spPr>
      </p:pic>
    </p:spTree>
    <p:extLst>
      <p:ext uri="{BB962C8B-B14F-4D97-AF65-F5344CB8AC3E}">
        <p14:creationId xmlns:p14="http://schemas.microsoft.com/office/powerpoint/2010/main" val="2870985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lumMod val="10000"/>
                  </a:schemeClr>
                </a:solidFill>
              </a:defRPr>
            </a:lvl1pPr>
          </a:lstStyle>
          <a:p>
            <a:r>
              <a:rPr lang="en-US" dirty="0"/>
              <a:t>Click to Edit Master Title</a:t>
            </a:r>
          </a:p>
        </p:txBody>
      </p:sp>
      <p:sp>
        <p:nvSpPr>
          <p:cNvPr id="3" name="Content Placeholder 2"/>
          <p:cNvSpPr>
            <a:spLocks noGrp="1"/>
          </p:cNvSpPr>
          <p:nvPr>
            <p:ph idx="1"/>
          </p:nvPr>
        </p:nvSpPr>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11"/>
          </p:nvPr>
        </p:nvSpPr>
        <p:spPr>
          <a:xfrm>
            <a:off x="457201" y="6920714"/>
            <a:ext cx="9143999" cy="301752"/>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061F5B3-D3D1-4E34-B802-F65422553442}" type="slidenum">
              <a:rPr lang="en-US" smtClean="0"/>
              <a:t>‹#›</a:t>
            </a:fld>
            <a:endParaRPr lang="en-US"/>
          </a:p>
        </p:txBody>
      </p:sp>
    </p:spTree>
    <p:extLst>
      <p:ext uri="{BB962C8B-B14F-4D97-AF65-F5344CB8AC3E}">
        <p14:creationId xmlns:p14="http://schemas.microsoft.com/office/powerpoint/2010/main" val="2383270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8BDD8-CB01-934C-BAA1-6C60FAE37477}"/>
              </a:ext>
            </a:extLst>
          </p:cNvPr>
          <p:cNvSpPr>
            <a:spLocks noGrp="1"/>
          </p:cNvSpPr>
          <p:nvPr>
            <p:ph type="ctrTitle"/>
          </p:nvPr>
        </p:nvSpPr>
        <p:spPr>
          <a:xfrm>
            <a:off x="1257300" y="1272011"/>
            <a:ext cx="7543800" cy="2705947"/>
          </a:xfrm>
          <a:prstGeom prst="rect">
            <a:avLst/>
          </a:prstGeom>
        </p:spPr>
        <p:txBody>
          <a:bodyPr anchor="b"/>
          <a:lstStyle>
            <a:lvl1pPr algn="ctr">
              <a:defRPr sz="4950"/>
            </a:lvl1pPr>
          </a:lstStyle>
          <a:p>
            <a:r>
              <a:rPr lang="en-US"/>
              <a:t>Click to edit Master title style</a:t>
            </a:r>
          </a:p>
        </p:txBody>
      </p:sp>
      <p:sp>
        <p:nvSpPr>
          <p:cNvPr id="3" name="Subtitle 2">
            <a:extLst>
              <a:ext uri="{FF2B5EF4-FFF2-40B4-BE49-F238E27FC236}">
                <a16:creationId xmlns:a16="http://schemas.microsoft.com/office/drawing/2014/main" id="{CF57BBC7-BBA5-794D-8D15-1EBCF8167686}"/>
              </a:ext>
            </a:extLst>
          </p:cNvPr>
          <p:cNvSpPr>
            <a:spLocks noGrp="1"/>
          </p:cNvSpPr>
          <p:nvPr>
            <p:ph type="subTitle" idx="1"/>
          </p:nvPr>
        </p:nvSpPr>
        <p:spPr>
          <a:xfrm>
            <a:off x="1257300" y="4082310"/>
            <a:ext cx="7543800" cy="1876530"/>
          </a:xfrm>
          <a:prstGeom prst="rect">
            <a:avLst/>
          </a:prstGeo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p>
        </p:txBody>
      </p:sp>
    </p:spTree>
    <p:extLst>
      <p:ext uri="{BB962C8B-B14F-4D97-AF65-F5344CB8AC3E}">
        <p14:creationId xmlns:p14="http://schemas.microsoft.com/office/powerpoint/2010/main" val="219405101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emf"/><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Footer Placeholder 18"/>
          <p:cNvSpPr>
            <a:spLocks noGrp="1"/>
          </p:cNvSpPr>
          <p:nvPr>
            <p:ph type="ftr" sz="quarter" idx="3"/>
          </p:nvPr>
        </p:nvSpPr>
        <p:spPr>
          <a:xfrm>
            <a:off x="457201" y="6927804"/>
            <a:ext cx="9144000" cy="301752"/>
          </a:xfrm>
          <a:prstGeom prst="rect">
            <a:avLst/>
          </a:prstGeom>
        </p:spPr>
        <p:txBody>
          <a:bodyPr vert="horz" lIns="91440" tIns="45720" rIns="91440" bIns="45720" rtlCol="0" anchor="b"/>
          <a:lstStyle>
            <a:lvl1pPr algn="l">
              <a:defRPr sz="582" i="1">
                <a:solidFill>
                  <a:srgbClr val="AAB4C1"/>
                </a:solidFill>
                <a:latin typeface="Arial" panose="020B0604020202020204" pitchFamily="34" charset="0"/>
                <a:cs typeface="Arial" panose="020B0604020202020204" pitchFamily="34" charset="0"/>
              </a:defRPr>
            </a:lvl1pPr>
          </a:lstStyle>
          <a:p>
            <a:endParaRPr lang="en-US" dirty="0"/>
          </a:p>
        </p:txBody>
      </p:sp>
      <p:sp>
        <p:nvSpPr>
          <p:cNvPr id="2" name="Title Placeholder 1"/>
          <p:cNvSpPr>
            <a:spLocks noGrp="1"/>
          </p:cNvSpPr>
          <p:nvPr>
            <p:ph type="title"/>
          </p:nvPr>
        </p:nvSpPr>
        <p:spPr>
          <a:xfrm>
            <a:off x="457201" y="419710"/>
            <a:ext cx="9143999" cy="380393"/>
          </a:xfrm>
          <a:prstGeom prst="rect">
            <a:avLst/>
          </a:prstGeom>
        </p:spPr>
        <p:txBody>
          <a:bodyPr vert="horz" lIns="91440" tIns="45720" rIns="91440" bIns="45720" rtlCol="0" anchor="ctr">
            <a:noAutofit/>
          </a:bodyPr>
          <a:lstStyle/>
          <a:p>
            <a:r>
              <a:rPr lang="en-US" dirty="0"/>
              <a:t>Click to Edit Master Title</a:t>
            </a:r>
          </a:p>
        </p:txBody>
      </p:sp>
      <p:sp>
        <p:nvSpPr>
          <p:cNvPr id="3" name="Text Placeholder 2"/>
          <p:cNvSpPr>
            <a:spLocks noGrp="1"/>
          </p:cNvSpPr>
          <p:nvPr>
            <p:ph type="body" idx="1"/>
          </p:nvPr>
        </p:nvSpPr>
        <p:spPr>
          <a:xfrm>
            <a:off x="457201" y="1181100"/>
            <a:ext cx="9144000" cy="5679227"/>
          </a:xfrm>
          <a:prstGeom prst="rect">
            <a:avLst/>
          </a:prstGeom>
        </p:spPr>
        <p:txBody>
          <a:bodyPr vert="horz" lIns="91440" tIns="45720" rIns="91440" bIns="45720" rtlCol="0">
            <a:normAutofit/>
          </a:bodyPr>
          <a:lstStyle/>
          <a:p>
            <a:pPr lvl="0"/>
            <a:r>
              <a:rPr lang="en-US" dirty="0"/>
              <a:t>Click to edit Master text </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9144000" y="7255717"/>
            <a:ext cx="457199" cy="345422"/>
          </a:xfrm>
          <a:prstGeom prst="rect">
            <a:avLst/>
          </a:prstGeom>
        </p:spPr>
        <p:txBody>
          <a:bodyPr vert="horz" lIns="91440" tIns="45720" rIns="91440" bIns="45720" rtlCol="0" anchor="ctr"/>
          <a:lstStyle>
            <a:lvl1pPr algn="r">
              <a:defRPr sz="655">
                <a:solidFill>
                  <a:schemeClr val="tx1">
                    <a:lumMod val="60000"/>
                    <a:lumOff val="40000"/>
                  </a:schemeClr>
                </a:solidFill>
              </a:defRPr>
            </a:lvl1pPr>
          </a:lstStyle>
          <a:p>
            <a:fld id="{9061F5B3-D3D1-4E34-B802-F65422553442}" type="slidenum">
              <a:rPr lang="en-US" smtClean="0"/>
              <a:pPr/>
              <a:t>‹#›</a:t>
            </a:fld>
            <a:endParaRPr lang="en-US" dirty="0"/>
          </a:p>
        </p:txBody>
      </p:sp>
      <p:pic>
        <p:nvPicPr>
          <p:cNvPr id="7" name="Picture 6">
            <a:extLst>
              <a:ext uri="{FF2B5EF4-FFF2-40B4-BE49-F238E27FC236}">
                <a16:creationId xmlns:a16="http://schemas.microsoft.com/office/drawing/2014/main" id="{98F1F58D-AE4D-EE44-AD91-02B120019D7D}"/>
              </a:ext>
            </a:extLst>
          </p:cNvPr>
          <p:cNvPicPr>
            <a:picLocks noChangeAspect="1"/>
          </p:cNvPicPr>
          <p:nvPr userDrawn="1"/>
        </p:nvPicPr>
        <p:blipFill>
          <a:blip r:embed="rId39"/>
          <a:stretch>
            <a:fillRect/>
          </a:stretch>
        </p:blipFill>
        <p:spPr>
          <a:xfrm>
            <a:off x="457200" y="7312720"/>
            <a:ext cx="230008" cy="236978"/>
          </a:xfrm>
          <a:prstGeom prst="rect">
            <a:avLst/>
          </a:prstGeom>
        </p:spPr>
      </p:pic>
    </p:spTree>
    <p:extLst>
      <p:ext uri="{BB962C8B-B14F-4D97-AF65-F5344CB8AC3E}">
        <p14:creationId xmlns:p14="http://schemas.microsoft.com/office/powerpoint/2010/main" val="732679900"/>
      </p:ext>
    </p:extLst>
  </p:cSld>
  <p:clrMap bg1="lt1" tx1="dk1" bg2="lt2" tx2="dk2" accent1="accent1" accent2="accent2" accent3="accent3" accent4="accent4" accent5="accent5" accent6="accent6" hlink="hlink" folHlink="folHlink"/>
  <p:sldLayoutIdLst>
    <p:sldLayoutId id="2147483703" r:id="rId1"/>
    <p:sldLayoutId id="2147483686" r:id="rId2"/>
    <p:sldLayoutId id="2147483687" r:id="rId3"/>
    <p:sldLayoutId id="2147483691" r:id="rId4"/>
    <p:sldLayoutId id="2147483688" r:id="rId5"/>
    <p:sldLayoutId id="2147483689" r:id="rId6"/>
    <p:sldLayoutId id="2147483690" r:id="rId7"/>
    <p:sldLayoutId id="2147483674"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678" r:id="rId21"/>
    <p:sldLayoutId id="2147483692" r:id="rId22"/>
    <p:sldLayoutId id="2147483693" r:id="rId23"/>
    <p:sldLayoutId id="2147483694" r:id="rId24"/>
    <p:sldLayoutId id="2147483677" r:id="rId25"/>
    <p:sldLayoutId id="2147483695" r:id="rId26"/>
    <p:sldLayoutId id="2147483696" r:id="rId27"/>
    <p:sldLayoutId id="2147483697" r:id="rId28"/>
    <p:sldLayoutId id="2147483698" r:id="rId29"/>
    <p:sldLayoutId id="2147483701" r:id="rId30"/>
    <p:sldLayoutId id="2147483710" r:id="rId31"/>
    <p:sldLayoutId id="2147483706" r:id="rId32"/>
    <p:sldLayoutId id="2147483707" r:id="rId33"/>
    <p:sldLayoutId id="2147483676" r:id="rId34"/>
    <p:sldLayoutId id="2147483681" r:id="rId35"/>
    <p:sldLayoutId id="2147483708" r:id="rId36"/>
    <p:sldLayoutId id="2147483709" r:id="rId37"/>
  </p:sldLayoutIdLst>
  <p:hf hdr="0" dt="0"/>
  <p:txStyles>
    <p:titleStyle>
      <a:lvl1pPr algn="l" defTabSz="732201" rtl="0" eaLnBrk="1" latinLnBrk="0" hangingPunct="1">
        <a:lnSpc>
          <a:spcPct val="90000"/>
        </a:lnSpc>
        <a:spcBef>
          <a:spcPct val="0"/>
        </a:spcBef>
        <a:buNone/>
        <a:defRPr sz="2800" b="1" kern="1200">
          <a:solidFill>
            <a:schemeClr val="tx2">
              <a:lumMod val="10000"/>
            </a:schemeClr>
          </a:solidFill>
          <a:latin typeface="+mj-lt"/>
          <a:ea typeface="+mj-ea"/>
          <a:cs typeface="Arial" panose="020B0604020202020204" pitchFamily="34" charset="0"/>
        </a:defRPr>
      </a:lvl1pPr>
    </p:titleStyle>
    <p:bodyStyle>
      <a:lvl1pPr marL="208012"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310" kern="1200">
          <a:solidFill>
            <a:schemeClr val="tx1"/>
          </a:solidFill>
          <a:latin typeface="Arial" panose="020B0604020202020204" pitchFamily="34" charset="0"/>
          <a:ea typeface="+mn-ea"/>
          <a:cs typeface="Arial" panose="020B0604020202020204" pitchFamily="34" charset="0"/>
        </a:defRPr>
      </a:lvl1pPr>
      <a:lvl2pPr marL="377888"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2pPr>
      <a:lvl3pPr marL="540831"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3pPr>
      <a:lvl4pPr marL="710706"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4pPr>
      <a:lvl5pPr marL="16474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5pPr>
      <a:lvl6pPr marL="20135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6pPr>
      <a:lvl7pPr marL="2379654"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7pPr>
      <a:lvl8pPr marL="27457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8pPr>
      <a:lvl9pPr marL="31118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9pPr>
    </p:bodyStyle>
    <p:otherStyle>
      <a:defPPr>
        <a:defRPr lang="en-US"/>
      </a:defPPr>
      <a:lvl1pPr marL="0" algn="l" defTabSz="732201" rtl="0" eaLnBrk="1" latinLnBrk="0" hangingPunct="1">
        <a:defRPr sz="1441" kern="1200">
          <a:solidFill>
            <a:schemeClr val="tx1"/>
          </a:solidFill>
          <a:latin typeface="+mn-lt"/>
          <a:ea typeface="+mn-ea"/>
          <a:cs typeface="+mn-cs"/>
        </a:defRPr>
      </a:lvl1pPr>
      <a:lvl2pPr marL="366101" algn="l" defTabSz="732201" rtl="0" eaLnBrk="1" latinLnBrk="0" hangingPunct="1">
        <a:defRPr sz="1441" kern="1200">
          <a:solidFill>
            <a:schemeClr val="tx1"/>
          </a:solidFill>
          <a:latin typeface="+mn-lt"/>
          <a:ea typeface="+mn-ea"/>
          <a:cs typeface="+mn-cs"/>
        </a:defRPr>
      </a:lvl2pPr>
      <a:lvl3pPr marL="732201" algn="l" defTabSz="732201" rtl="0" eaLnBrk="1" latinLnBrk="0" hangingPunct="1">
        <a:defRPr sz="1441" kern="1200">
          <a:solidFill>
            <a:schemeClr val="tx1"/>
          </a:solidFill>
          <a:latin typeface="+mn-lt"/>
          <a:ea typeface="+mn-ea"/>
          <a:cs typeface="+mn-cs"/>
        </a:defRPr>
      </a:lvl3pPr>
      <a:lvl4pPr marL="1098302" algn="l" defTabSz="732201" rtl="0" eaLnBrk="1" latinLnBrk="0" hangingPunct="1">
        <a:defRPr sz="1441" kern="1200">
          <a:solidFill>
            <a:schemeClr val="tx1"/>
          </a:solidFill>
          <a:latin typeface="+mn-lt"/>
          <a:ea typeface="+mn-ea"/>
          <a:cs typeface="+mn-cs"/>
        </a:defRPr>
      </a:lvl4pPr>
      <a:lvl5pPr marL="1464402" algn="l" defTabSz="732201" rtl="0" eaLnBrk="1" latinLnBrk="0" hangingPunct="1">
        <a:defRPr sz="1441" kern="1200">
          <a:solidFill>
            <a:schemeClr val="tx1"/>
          </a:solidFill>
          <a:latin typeface="+mn-lt"/>
          <a:ea typeface="+mn-ea"/>
          <a:cs typeface="+mn-cs"/>
        </a:defRPr>
      </a:lvl5pPr>
      <a:lvl6pPr marL="1830503" algn="l" defTabSz="732201" rtl="0" eaLnBrk="1" latinLnBrk="0" hangingPunct="1">
        <a:defRPr sz="1441" kern="1200">
          <a:solidFill>
            <a:schemeClr val="tx1"/>
          </a:solidFill>
          <a:latin typeface="+mn-lt"/>
          <a:ea typeface="+mn-ea"/>
          <a:cs typeface="+mn-cs"/>
        </a:defRPr>
      </a:lvl6pPr>
      <a:lvl7pPr marL="2196604" algn="l" defTabSz="732201" rtl="0" eaLnBrk="1" latinLnBrk="0" hangingPunct="1">
        <a:defRPr sz="1441" kern="1200">
          <a:solidFill>
            <a:schemeClr val="tx1"/>
          </a:solidFill>
          <a:latin typeface="+mn-lt"/>
          <a:ea typeface="+mn-ea"/>
          <a:cs typeface="+mn-cs"/>
        </a:defRPr>
      </a:lvl7pPr>
      <a:lvl8pPr marL="2562704" algn="l" defTabSz="732201" rtl="0" eaLnBrk="1" latinLnBrk="0" hangingPunct="1">
        <a:defRPr sz="1441" kern="1200">
          <a:solidFill>
            <a:schemeClr val="tx1"/>
          </a:solidFill>
          <a:latin typeface="+mn-lt"/>
          <a:ea typeface="+mn-ea"/>
          <a:cs typeface="+mn-cs"/>
        </a:defRPr>
      </a:lvl8pPr>
      <a:lvl9pPr marL="2928805" algn="l" defTabSz="732201" rtl="0" eaLnBrk="1" latinLnBrk="0" hangingPunct="1">
        <a:defRPr sz="1441"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168" userDrawn="1">
          <p15:clr>
            <a:srgbClr val="F26B43"/>
          </p15:clr>
        </p15:guide>
        <p15:guide id="3" orient="horz" pos="26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32.emf"/><Relationship Id="rId2" Type="http://schemas.openxmlformats.org/officeDocument/2006/relationships/image" Target="../media/image27.jpeg"/><Relationship Id="rId1" Type="http://schemas.openxmlformats.org/officeDocument/2006/relationships/slideLayout" Target="../slideLayouts/slideLayout8.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hyperlink" Target="http://www.dol.gov/ebsa/publications/401k_employee.html"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8.emf"/><Relationship Id="rId7" Type="http://schemas.openxmlformats.org/officeDocument/2006/relationships/image" Target="../media/image11.emf"/><Relationship Id="rId2" Type="http://schemas.openxmlformats.org/officeDocument/2006/relationships/image" Target="../media/image7.emf"/><Relationship Id="rId1" Type="http://schemas.openxmlformats.org/officeDocument/2006/relationships/slideLayout" Target="../slideLayouts/slideLayout8.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4.emf"/><Relationship Id="rId9"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image" Target="../media/image8.emf"/><Relationship Id="rId1" Type="http://schemas.openxmlformats.org/officeDocument/2006/relationships/slideLayout" Target="../slideLayouts/slideLayout8.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ADD72C-BAF0-EE49-BED8-FDD84506C913}"/>
              </a:ext>
            </a:extLst>
          </p:cNvPr>
          <p:cNvSpPr>
            <a:spLocks noGrp="1"/>
          </p:cNvSpPr>
          <p:nvPr>
            <p:ph type="ctrTitle"/>
          </p:nvPr>
        </p:nvSpPr>
        <p:spPr/>
        <p:txBody>
          <a:bodyPr>
            <a:normAutofit/>
          </a:bodyPr>
          <a:lstStyle/>
          <a:p>
            <a:r>
              <a:rPr lang="en-US" sz="4800" b="1" dirty="0"/>
              <a:t>Retirement Plan Consulting</a:t>
            </a:r>
          </a:p>
        </p:txBody>
      </p:sp>
      <p:sp>
        <p:nvSpPr>
          <p:cNvPr id="5" name="Subtitle 4">
            <a:extLst>
              <a:ext uri="{FF2B5EF4-FFF2-40B4-BE49-F238E27FC236}">
                <a16:creationId xmlns:a16="http://schemas.microsoft.com/office/drawing/2014/main" id="{92E300A8-BD1E-3D4F-8396-44897211F2B7}"/>
              </a:ext>
            </a:extLst>
          </p:cNvPr>
          <p:cNvSpPr>
            <a:spLocks noGrp="1"/>
          </p:cNvSpPr>
          <p:nvPr>
            <p:ph type="subTitle" idx="1"/>
          </p:nvPr>
        </p:nvSpPr>
        <p:spPr/>
        <p:txBody>
          <a:bodyPr/>
          <a:lstStyle/>
          <a:p>
            <a:r>
              <a:rPr lang="en-US" sz="2400" dirty="0"/>
              <a:t>Overview of Services</a:t>
            </a:r>
          </a:p>
          <a:p>
            <a:endParaRPr lang="en-US" dirty="0"/>
          </a:p>
        </p:txBody>
      </p:sp>
    </p:spTree>
    <p:extLst>
      <p:ext uri="{BB962C8B-B14F-4D97-AF65-F5344CB8AC3E}">
        <p14:creationId xmlns:p14="http://schemas.microsoft.com/office/powerpoint/2010/main" val="519702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with her hand on her chin&#10;&#10;Description automatically generated with medium confidence">
            <a:extLst>
              <a:ext uri="{FF2B5EF4-FFF2-40B4-BE49-F238E27FC236}">
                <a16:creationId xmlns:a16="http://schemas.microsoft.com/office/drawing/2014/main" id="{611EFB77-E84C-EB4A-8891-78FD542DBD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154" r="38461"/>
          <a:stretch/>
        </p:blipFill>
        <p:spPr>
          <a:xfrm>
            <a:off x="5257800" y="-50128"/>
            <a:ext cx="4800600" cy="7820024"/>
          </a:xfrm>
          <a:prstGeom prst="rect">
            <a:avLst/>
          </a:prstGeom>
        </p:spPr>
      </p:pic>
      <p:sp>
        <p:nvSpPr>
          <p:cNvPr id="2" name="Title 1">
            <a:extLst>
              <a:ext uri="{FF2B5EF4-FFF2-40B4-BE49-F238E27FC236}">
                <a16:creationId xmlns:a16="http://schemas.microsoft.com/office/drawing/2014/main" id="{819B4D1F-A26A-A94E-AE8B-031BD5CEFD1D}"/>
              </a:ext>
            </a:extLst>
          </p:cNvPr>
          <p:cNvSpPr>
            <a:spLocks noGrp="1"/>
          </p:cNvSpPr>
          <p:nvPr>
            <p:ph type="title"/>
          </p:nvPr>
        </p:nvSpPr>
        <p:spPr>
          <a:xfrm>
            <a:off x="457201" y="549934"/>
            <a:ext cx="3352799" cy="710112"/>
          </a:xfrm>
        </p:spPr>
        <p:txBody>
          <a:bodyPr/>
          <a:lstStyle/>
          <a:p>
            <a:r>
              <a:rPr lang="en-US" dirty="0"/>
              <a:t>Plan Sponsor Concerns</a:t>
            </a:r>
          </a:p>
        </p:txBody>
      </p:sp>
      <p:sp>
        <p:nvSpPr>
          <p:cNvPr id="3" name="Content Placeholder 2">
            <a:extLst>
              <a:ext uri="{FF2B5EF4-FFF2-40B4-BE49-F238E27FC236}">
                <a16:creationId xmlns:a16="http://schemas.microsoft.com/office/drawing/2014/main" id="{967A895B-1089-8F4F-82CD-0B666B777B42}"/>
              </a:ext>
            </a:extLst>
          </p:cNvPr>
          <p:cNvSpPr>
            <a:spLocks noGrp="1"/>
          </p:cNvSpPr>
          <p:nvPr>
            <p:ph idx="1"/>
          </p:nvPr>
        </p:nvSpPr>
        <p:spPr>
          <a:xfrm>
            <a:off x="457201" y="1827636"/>
            <a:ext cx="4571999" cy="4117127"/>
          </a:xfrm>
        </p:spPr>
        <p:txBody>
          <a:bodyPr/>
          <a:lstStyle/>
          <a:p>
            <a:pPr marL="114300" defTabSz="500063"/>
            <a:r>
              <a:rPr lang="en-US" sz="2000" dirty="0"/>
              <a:t>You face a variety of concerns with regards to your retirement plan. We work with you to address any number of issues that may be on your mind. </a:t>
            </a:r>
          </a:p>
          <a:p>
            <a:pPr marL="114300" defTabSz="500063"/>
            <a:endParaRPr lang="en-US" sz="2000" dirty="0"/>
          </a:p>
          <a:p>
            <a:pPr lvl="1"/>
            <a:r>
              <a:rPr lang="en-US" sz="1800" dirty="0"/>
              <a:t>Complying with retirement </a:t>
            </a:r>
            <a:br>
              <a:rPr lang="en-US" sz="1800" dirty="0"/>
            </a:br>
            <a:r>
              <a:rPr lang="en-US" sz="1800" dirty="0"/>
              <a:t>plan regulations</a:t>
            </a:r>
          </a:p>
          <a:p>
            <a:pPr lvl="1"/>
            <a:r>
              <a:rPr lang="en-US" sz="1800" dirty="0"/>
              <a:t>Adhering to fiduciary responsibilities</a:t>
            </a:r>
          </a:p>
          <a:p>
            <a:pPr lvl="1"/>
            <a:r>
              <a:rPr lang="en-US" sz="1800" dirty="0"/>
              <a:t>Paying reasonable fees </a:t>
            </a:r>
          </a:p>
          <a:p>
            <a:pPr lvl="1"/>
            <a:r>
              <a:rPr lang="en-US" sz="1800" dirty="0"/>
              <a:t>Offering competitive funds</a:t>
            </a:r>
          </a:p>
          <a:p>
            <a:pPr lvl="1"/>
            <a:r>
              <a:rPr lang="en-US" sz="1800" dirty="0"/>
              <a:t>Preparing participants to retire when you need them to retire</a:t>
            </a:r>
          </a:p>
        </p:txBody>
      </p:sp>
      <p:sp>
        <p:nvSpPr>
          <p:cNvPr id="4" name="Footer Placeholder 3">
            <a:extLst>
              <a:ext uri="{FF2B5EF4-FFF2-40B4-BE49-F238E27FC236}">
                <a16:creationId xmlns:a16="http://schemas.microsoft.com/office/drawing/2014/main" id="{CF8510F7-D716-0F4E-B40E-73E5E8A19AB8}"/>
              </a:ext>
            </a:extLst>
          </p:cNvPr>
          <p:cNvSpPr>
            <a:spLocks noGrp="1"/>
          </p:cNvSpPr>
          <p:nvPr>
            <p:ph type="ftr" sz="quarter" idx="11"/>
          </p:nvPr>
        </p:nvSpPr>
        <p:spPr>
          <a:xfrm>
            <a:off x="762000" y="7315200"/>
            <a:ext cx="4343400" cy="228600"/>
          </a:xfrm>
        </p:spPr>
        <p:txBody>
          <a:bodyPr/>
          <a:lstStyle/>
          <a:p>
            <a:r>
              <a:rPr lang="en-US" i="0" dirty="0"/>
              <a:t>ACR# 3860323  10/21</a:t>
            </a:r>
          </a:p>
        </p:txBody>
      </p:sp>
      <p:sp>
        <p:nvSpPr>
          <p:cNvPr id="5" name="Slide Number Placeholder 4">
            <a:extLst>
              <a:ext uri="{FF2B5EF4-FFF2-40B4-BE49-F238E27FC236}">
                <a16:creationId xmlns:a16="http://schemas.microsoft.com/office/drawing/2014/main" id="{19F92EFD-C511-2847-BC33-606612730758}"/>
              </a:ext>
            </a:extLst>
          </p:cNvPr>
          <p:cNvSpPr>
            <a:spLocks noGrp="1"/>
          </p:cNvSpPr>
          <p:nvPr>
            <p:ph type="sldNum" sz="quarter" idx="12"/>
          </p:nvPr>
        </p:nvSpPr>
        <p:spPr/>
        <p:txBody>
          <a:bodyPr/>
          <a:lstStyle/>
          <a:p>
            <a:fld id="{9061F5B3-D3D1-4E34-B802-F65422553442}" type="slidenum">
              <a:rPr lang="en-US" smtClean="0">
                <a:solidFill>
                  <a:schemeClr val="bg1"/>
                </a:solidFill>
              </a:rPr>
              <a:t>9</a:t>
            </a:fld>
            <a:endParaRPr lang="en-US" dirty="0">
              <a:solidFill>
                <a:schemeClr val="bg1"/>
              </a:solidFill>
            </a:endParaRPr>
          </a:p>
        </p:txBody>
      </p:sp>
    </p:spTree>
    <p:extLst>
      <p:ext uri="{BB962C8B-B14F-4D97-AF65-F5344CB8AC3E}">
        <p14:creationId xmlns:p14="http://schemas.microsoft.com/office/powerpoint/2010/main" val="882567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3940A-9B57-744F-AAB2-B2A3D6137783}"/>
              </a:ext>
            </a:extLst>
          </p:cNvPr>
          <p:cNvSpPr>
            <a:spLocks noGrp="1"/>
          </p:cNvSpPr>
          <p:nvPr>
            <p:ph type="ctrTitle"/>
          </p:nvPr>
        </p:nvSpPr>
        <p:spPr/>
        <p:txBody>
          <a:bodyPr/>
          <a:lstStyle/>
          <a:p>
            <a:r>
              <a:rPr lang="en-US" sz="4000" b="1" dirty="0">
                <a:latin typeface="+mn-lt"/>
              </a:rPr>
              <a:t>Service Structure</a:t>
            </a:r>
          </a:p>
        </p:txBody>
      </p:sp>
    </p:spTree>
    <p:extLst>
      <p:ext uri="{BB962C8B-B14F-4D97-AF65-F5344CB8AC3E}">
        <p14:creationId xmlns:p14="http://schemas.microsoft.com/office/powerpoint/2010/main" val="4041127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F29-A049-3B4F-A391-9477B5C2FEED}"/>
              </a:ext>
            </a:extLst>
          </p:cNvPr>
          <p:cNvSpPr>
            <a:spLocks noGrp="1"/>
          </p:cNvSpPr>
          <p:nvPr>
            <p:ph type="title"/>
          </p:nvPr>
        </p:nvSpPr>
        <p:spPr/>
        <p:txBody>
          <a:bodyPr/>
          <a:lstStyle/>
          <a:p>
            <a:r>
              <a:rPr lang="en-US" dirty="0"/>
              <a:t>Service Structure</a:t>
            </a:r>
          </a:p>
        </p:txBody>
      </p:sp>
      <p:sp>
        <p:nvSpPr>
          <p:cNvPr id="5" name="Slide Number Placeholder 4">
            <a:extLst>
              <a:ext uri="{FF2B5EF4-FFF2-40B4-BE49-F238E27FC236}">
                <a16:creationId xmlns:a16="http://schemas.microsoft.com/office/drawing/2014/main" id="{22C72C2E-55B7-3E43-9635-040E99A4EC07}"/>
              </a:ext>
            </a:extLst>
          </p:cNvPr>
          <p:cNvSpPr>
            <a:spLocks noGrp="1"/>
          </p:cNvSpPr>
          <p:nvPr>
            <p:ph type="sldNum" sz="quarter" idx="12"/>
          </p:nvPr>
        </p:nvSpPr>
        <p:spPr/>
        <p:txBody>
          <a:bodyPr/>
          <a:lstStyle/>
          <a:p>
            <a:fld id="{9061F5B3-D3D1-4E34-B802-F65422553442}" type="slidenum">
              <a:rPr lang="en-US" smtClean="0"/>
              <a:t>11</a:t>
            </a:fld>
            <a:endParaRPr lang="en-US"/>
          </a:p>
        </p:txBody>
      </p:sp>
      <p:grpSp>
        <p:nvGrpSpPr>
          <p:cNvPr id="6" name="Group 5">
            <a:extLst>
              <a:ext uri="{FF2B5EF4-FFF2-40B4-BE49-F238E27FC236}">
                <a16:creationId xmlns:a16="http://schemas.microsoft.com/office/drawing/2014/main" id="{3AE378A0-58C1-004D-943D-46CD76A6F91E}"/>
              </a:ext>
            </a:extLst>
          </p:cNvPr>
          <p:cNvGrpSpPr/>
          <p:nvPr/>
        </p:nvGrpSpPr>
        <p:grpSpPr>
          <a:xfrm>
            <a:off x="457200" y="1752600"/>
            <a:ext cx="9143999" cy="4117233"/>
            <a:chOff x="353829" y="1297657"/>
            <a:chExt cx="9343071" cy="4117233"/>
          </a:xfrm>
        </p:grpSpPr>
        <p:cxnSp>
          <p:nvCxnSpPr>
            <p:cNvPr id="7" name="Straight Connector 6">
              <a:extLst>
                <a:ext uri="{FF2B5EF4-FFF2-40B4-BE49-F238E27FC236}">
                  <a16:creationId xmlns:a16="http://schemas.microsoft.com/office/drawing/2014/main" id="{B43D3BFE-B428-A542-ADC0-C577C6894C4B}"/>
                </a:ext>
              </a:extLst>
            </p:cNvPr>
            <p:cNvCxnSpPr/>
            <p:nvPr/>
          </p:nvCxnSpPr>
          <p:spPr>
            <a:xfrm flipH="1">
              <a:off x="5029200" y="3429000"/>
              <a:ext cx="0" cy="457200"/>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761FB10-8491-B84C-93F7-A8E5F426317C}"/>
                </a:ext>
              </a:extLst>
            </p:cNvPr>
            <p:cNvCxnSpPr/>
            <p:nvPr/>
          </p:nvCxnSpPr>
          <p:spPr>
            <a:xfrm flipH="1">
              <a:off x="5029200" y="2133600"/>
              <a:ext cx="0" cy="548640"/>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5452DA9A-6DE0-6C40-BAF2-1DD6BD8E323D}"/>
                </a:ext>
              </a:extLst>
            </p:cNvPr>
            <p:cNvSpPr/>
            <p:nvPr/>
          </p:nvSpPr>
          <p:spPr>
            <a:xfrm>
              <a:off x="2762791" y="4341021"/>
              <a:ext cx="2084567" cy="1073869"/>
            </a:xfrm>
            <a:prstGeom prst="roundRect">
              <a:avLst>
                <a:gd name="adj" fmla="val 0"/>
              </a:avLst>
            </a:prstGeom>
            <a:solidFill>
              <a:schemeClr val="accent3"/>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INVESTMENT DEPARTMENT</a:t>
              </a:r>
            </a:p>
          </p:txBody>
        </p:sp>
        <p:sp>
          <p:nvSpPr>
            <p:cNvPr id="10" name="Rounded Rectangle 9">
              <a:extLst>
                <a:ext uri="{FF2B5EF4-FFF2-40B4-BE49-F238E27FC236}">
                  <a16:creationId xmlns:a16="http://schemas.microsoft.com/office/drawing/2014/main" id="{3A3000CE-3318-DD47-8E16-1A3E1773654E}"/>
                </a:ext>
              </a:extLst>
            </p:cNvPr>
            <p:cNvSpPr/>
            <p:nvPr/>
          </p:nvSpPr>
          <p:spPr>
            <a:xfrm>
              <a:off x="3986917" y="2520012"/>
              <a:ext cx="2084567" cy="1073869"/>
            </a:xfrm>
            <a:prstGeom prst="roundRect">
              <a:avLst>
                <a:gd name="adj" fmla="val 0"/>
              </a:avLst>
            </a:prstGeom>
            <a:solidFill>
              <a:schemeClr val="accent2"/>
            </a:solid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FINANCIAL PROFESSIONAL</a:t>
              </a:r>
            </a:p>
          </p:txBody>
        </p:sp>
        <p:cxnSp>
          <p:nvCxnSpPr>
            <p:cNvPr id="11" name="Straight Connector 10">
              <a:extLst>
                <a:ext uri="{FF2B5EF4-FFF2-40B4-BE49-F238E27FC236}">
                  <a16:creationId xmlns:a16="http://schemas.microsoft.com/office/drawing/2014/main" id="{9B51E56D-8B79-6E47-B712-B2F3847B6287}"/>
                </a:ext>
              </a:extLst>
            </p:cNvPr>
            <p:cNvCxnSpPr/>
            <p:nvPr/>
          </p:nvCxnSpPr>
          <p:spPr>
            <a:xfrm rot="5400000" flipH="1">
              <a:off x="5029200" y="228600"/>
              <a:ext cx="0" cy="7315200"/>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5E98F53-6CEF-7346-9A90-D1B4E754F869}"/>
                </a:ext>
              </a:extLst>
            </p:cNvPr>
            <p:cNvCxnSpPr/>
            <p:nvPr/>
          </p:nvCxnSpPr>
          <p:spPr>
            <a:xfrm flipH="1">
              <a:off x="1396113" y="3886200"/>
              <a:ext cx="0" cy="4572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17E2A7-610C-E643-97D3-6CEEF042D6FD}"/>
                </a:ext>
              </a:extLst>
            </p:cNvPr>
            <p:cNvCxnSpPr/>
            <p:nvPr/>
          </p:nvCxnSpPr>
          <p:spPr>
            <a:xfrm flipH="1">
              <a:off x="3805075" y="3886200"/>
              <a:ext cx="0" cy="457200"/>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0237E1F-1291-5D44-A0D6-78E8D8D848F1}"/>
                </a:ext>
              </a:extLst>
            </p:cNvPr>
            <p:cNvCxnSpPr/>
            <p:nvPr/>
          </p:nvCxnSpPr>
          <p:spPr>
            <a:xfrm flipH="1">
              <a:off x="6229846" y="3886200"/>
              <a:ext cx="0" cy="457200"/>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5AF2040-C810-8243-88C6-8256F20891B3}"/>
                </a:ext>
              </a:extLst>
            </p:cNvPr>
            <p:cNvCxnSpPr/>
            <p:nvPr/>
          </p:nvCxnSpPr>
          <p:spPr>
            <a:xfrm flipH="1">
              <a:off x="8686800" y="3886200"/>
              <a:ext cx="0" cy="457200"/>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FB77D087-6591-9C45-9F3E-4D75AF949852}"/>
                </a:ext>
              </a:extLst>
            </p:cNvPr>
            <p:cNvSpPr/>
            <p:nvPr/>
          </p:nvSpPr>
          <p:spPr>
            <a:xfrm>
              <a:off x="353829" y="4341021"/>
              <a:ext cx="2084567" cy="1073869"/>
            </a:xfrm>
            <a:prstGeom prst="roundRect">
              <a:avLst>
                <a:gd name="adj" fmla="val 0"/>
              </a:avLst>
            </a:prstGeom>
            <a:solidFill>
              <a:schemeClr val="accent5"/>
            </a:solidFill>
            <a:ln>
              <a:solidFill>
                <a:schemeClr val="accent5"/>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ERISA</a:t>
              </a:r>
            </a:p>
            <a:p>
              <a:pPr algn="ctr"/>
              <a:r>
                <a:rPr lang="en-US" sz="1200" b="1" dirty="0">
                  <a:solidFill>
                    <a:schemeClr val="bg1"/>
                  </a:solidFill>
                  <a:latin typeface="Arial" panose="020B0604020202020204" pitchFamily="34" charset="0"/>
                  <a:cs typeface="Arial" panose="020B0604020202020204" pitchFamily="34" charset="0"/>
                </a:rPr>
                <a:t>DEPARTMENT</a:t>
              </a:r>
            </a:p>
          </p:txBody>
        </p:sp>
        <p:sp>
          <p:nvSpPr>
            <p:cNvPr id="17" name="Rounded Rectangle 16">
              <a:extLst>
                <a:ext uri="{FF2B5EF4-FFF2-40B4-BE49-F238E27FC236}">
                  <a16:creationId xmlns:a16="http://schemas.microsoft.com/office/drawing/2014/main" id="{CB3105CB-1708-744A-881E-9081F0BC0103}"/>
                </a:ext>
              </a:extLst>
            </p:cNvPr>
            <p:cNvSpPr/>
            <p:nvPr/>
          </p:nvSpPr>
          <p:spPr>
            <a:xfrm>
              <a:off x="3986917" y="1297657"/>
              <a:ext cx="2084567" cy="1073869"/>
            </a:xfrm>
            <a:prstGeom prst="roundRect">
              <a:avLst>
                <a:gd name="adj" fmla="val 0"/>
              </a:avLst>
            </a:prstGeom>
            <a:solidFill>
              <a:schemeClr val="accent6"/>
            </a:solidFill>
            <a:ln>
              <a:solidFill>
                <a:srgbClr val="008FA2"/>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CLIENT</a:t>
              </a:r>
            </a:p>
          </p:txBody>
        </p:sp>
        <p:sp>
          <p:nvSpPr>
            <p:cNvPr id="18" name="Rounded Rectangle 17">
              <a:extLst>
                <a:ext uri="{FF2B5EF4-FFF2-40B4-BE49-F238E27FC236}">
                  <a16:creationId xmlns:a16="http://schemas.microsoft.com/office/drawing/2014/main" id="{676CAC70-00F0-5E4D-8DAD-752EB92E522C}"/>
                </a:ext>
              </a:extLst>
            </p:cNvPr>
            <p:cNvSpPr/>
            <p:nvPr/>
          </p:nvSpPr>
          <p:spPr>
            <a:xfrm>
              <a:off x="5187562" y="4341021"/>
              <a:ext cx="2084567" cy="1073869"/>
            </a:xfrm>
            <a:prstGeom prst="roundRect">
              <a:avLst>
                <a:gd name="adj" fmla="val 0"/>
              </a:avLst>
            </a:prstGeom>
            <a:solidFill>
              <a:schemeClr val="accent1"/>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RFP ANALYSIS</a:t>
              </a:r>
              <a:br>
                <a:rPr lang="en-US"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DEPARTMENT</a:t>
              </a:r>
            </a:p>
          </p:txBody>
        </p:sp>
        <p:sp>
          <p:nvSpPr>
            <p:cNvPr id="19" name="Rounded Rectangle 18">
              <a:extLst>
                <a:ext uri="{FF2B5EF4-FFF2-40B4-BE49-F238E27FC236}">
                  <a16:creationId xmlns:a16="http://schemas.microsoft.com/office/drawing/2014/main" id="{3E200AEA-45B3-B54A-A664-5E0BCF21CC3B}"/>
                </a:ext>
              </a:extLst>
            </p:cNvPr>
            <p:cNvSpPr/>
            <p:nvPr/>
          </p:nvSpPr>
          <p:spPr>
            <a:xfrm>
              <a:off x="7612333" y="4341021"/>
              <a:ext cx="2084567" cy="1073869"/>
            </a:xfrm>
            <a:prstGeom prst="roundRect">
              <a:avLst>
                <a:gd name="adj" fmla="val 0"/>
              </a:avLst>
            </a:prstGeom>
            <a:solidFill>
              <a:schemeClr val="accent4"/>
            </a:solid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EMPLOYEE EDUCATION DEPARTMENT</a:t>
              </a:r>
            </a:p>
          </p:txBody>
        </p:sp>
      </p:grpSp>
      <p:sp>
        <p:nvSpPr>
          <p:cNvPr id="20" name="Footer Placeholder 3">
            <a:extLst>
              <a:ext uri="{FF2B5EF4-FFF2-40B4-BE49-F238E27FC236}">
                <a16:creationId xmlns:a16="http://schemas.microsoft.com/office/drawing/2014/main" id="{8BE05E02-9519-1945-A4E2-39B72EA75149}"/>
              </a:ext>
            </a:extLst>
          </p:cNvPr>
          <p:cNvSpPr>
            <a:spLocks noGrp="1"/>
          </p:cNvSpPr>
          <p:nvPr>
            <p:ph type="ftr" sz="quarter" idx="11"/>
          </p:nvPr>
        </p:nvSpPr>
        <p:spPr>
          <a:xfrm>
            <a:off x="762000" y="7315200"/>
            <a:ext cx="4343400" cy="228600"/>
          </a:xfrm>
        </p:spPr>
        <p:txBody>
          <a:bodyPr/>
          <a:lstStyle/>
          <a:p>
            <a:r>
              <a:rPr lang="en-US" i="0" dirty="0"/>
              <a:t>ACR# 3860323  10/21</a:t>
            </a:r>
          </a:p>
        </p:txBody>
      </p:sp>
    </p:spTree>
    <p:extLst>
      <p:ext uri="{BB962C8B-B14F-4D97-AF65-F5344CB8AC3E}">
        <p14:creationId xmlns:p14="http://schemas.microsoft.com/office/powerpoint/2010/main" val="2556212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C68E-A348-1E42-BE07-509F149F4EEB}"/>
              </a:ext>
            </a:extLst>
          </p:cNvPr>
          <p:cNvSpPr>
            <a:spLocks noGrp="1"/>
          </p:cNvSpPr>
          <p:nvPr>
            <p:ph type="title"/>
          </p:nvPr>
        </p:nvSpPr>
        <p:spPr/>
        <p:txBody>
          <a:bodyPr/>
          <a:lstStyle/>
          <a:p>
            <a:r>
              <a:rPr lang="en-US" dirty="0"/>
              <a:t>Typical Implementation Tasks</a:t>
            </a:r>
          </a:p>
        </p:txBody>
      </p:sp>
      <p:sp>
        <p:nvSpPr>
          <p:cNvPr id="5" name="Slide Number Placeholder 4">
            <a:extLst>
              <a:ext uri="{FF2B5EF4-FFF2-40B4-BE49-F238E27FC236}">
                <a16:creationId xmlns:a16="http://schemas.microsoft.com/office/drawing/2014/main" id="{84418009-ABCC-2C46-93B0-DD4E185C41A2}"/>
              </a:ext>
            </a:extLst>
          </p:cNvPr>
          <p:cNvSpPr>
            <a:spLocks noGrp="1"/>
          </p:cNvSpPr>
          <p:nvPr>
            <p:ph type="sldNum" sz="quarter" idx="12"/>
          </p:nvPr>
        </p:nvSpPr>
        <p:spPr/>
        <p:txBody>
          <a:bodyPr/>
          <a:lstStyle/>
          <a:p>
            <a:fld id="{9061F5B3-D3D1-4E34-B802-F65422553442}" type="slidenum">
              <a:rPr lang="en-US" smtClean="0"/>
              <a:t>12</a:t>
            </a:fld>
            <a:endParaRPr lang="en-US"/>
          </a:p>
        </p:txBody>
      </p:sp>
      <p:graphicFrame>
        <p:nvGraphicFramePr>
          <p:cNvPr id="9" name="Table 8">
            <a:extLst>
              <a:ext uri="{FF2B5EF4-FFF2-40B4-BE49-F238E27FC236}">
                <a16:creationId xmlns:a16="http://schemas.microsoft.com/office/drawing/2014/main" id="{C056ED2B-5F14-AA4F-97DA-E29FEC8FBE4C}"/>
              </a:ext>
            </a:extLst>
          </p:cNvPr>
          <p:cNvGraphicFramePr>
            <a:graphicFrameLocks noGrp="1"/>
          </p:cNvGraphicFramePr>
          <p:nvPr>
            <p:extLst>
              <p:ext uri="{D42A27DB-BD31-4B8C-83A1-F6EECF244321}">
                <p14:modId xmlns:p14="http://schemas.microsoft.com/office/powerpoint/2010/main" val="1977096525"/>
              </p:ext>
            </p:extLst>
          </p:nvPr>
        </p:nvGraphicFramePr>
        <p:xfrm>
          <a:off x="457200" y="987741"/>
          <a:ext cx="9143999" cy="6199295"/>
        </p:xfrm>
        <a:graphic>
          <a:graphicData uri="http://schemas.openxmlformats.org/drawingml/2006/table">
            <a:tbl>
              <a:tblPr firstRow="1" firstCol="1" bandRow="1"/>
              <a:tblGrid>
                <a:gridCol w="18288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990599">
                  <a:extLst>
                    <a:ext uri="{9D8B030D-6E8A-4147-A177-3AD203B41FA5}">
                      <a16:colId xmlns:a16="http://schemas.microsoft.com/office/drawing/2014/main" val="20003"/>
                    </a:ext>
                  </a:extLst>
                </a:gridCol>
              </a:tblGrid>
              <a:tr h="341892">
                <a:tc>
                  <a:txBody>
                    <a:bodyPr/>
                    <a:lstStyle/>
                    <a:p>
                      <a:pPr marL="0" marR="0" algn="l" defTabSz="732201" rtl="0" eaLnBrk="1" latinLnBrk="0" hangingPunct="1">
                        <a:spcBef>
                          <a:spcPts val="0"/>
                        </a:spcBef>
                        <a:spcAft>
                          <a:spcPts val="0"/>
                        </a:spcAft>
                        <a:tabLst>
                          <a:tab pos="285750" algn="l"/>
                        </a:tabLst>
                      </a:pPr>
                      <a:r>
                        <a:rPr lang="en-US" sz="1050" b="1" kern="1200" dirty="0">
                          <a:solidFill>
                            <a:schemeClr val="lt1"/>
                          </a:solidFill>
                          <a:latin typeface="Arial" panose="020B0604020202020204" pitchFamily="34" charset="0"/>
                          <a:ea typeface="+mn-ea"/>
                          <a:cs typeface="Arial" panose="020B0604020202020204" pitchFamily="34" charset="0"/>
                        </a:rPr>
                        <a:t>TOPIC</a:t>
                      </a:r>
                    </a:p>
                  </a:txBody>
                  <a:tcPr marL="52249" marR="5224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10000"/>
                      </a:schemeClr>
                    </a:solidFill>
                  </a:tcPr>
                </a:tc>
                <a:tc>
                  <a:txBody>
                    <a:bodyPr/>
                    <a:lstStyle/>
                    <a:p>
                      <a:pPr marL="0" marR="0" algn="l" defTabSz="732201" rtl="0" eaLnBrk="1" latinLnBrk="0" hangingPunct="1">
                        <a:spcBef>
                          <a:spcPts val="0"/>
                        </a:spcBef>
                        <a:spcAft>
                          <a:spcPts val="0"/>
                        </a:spcAft>
                        <a:tabLst>
                          <a:tab pos="285750" algn="l"/>
                        </a:tabLst>
                      </a:pPr>
                      <a:r>
                        <a:rPr lang="en-US" sz="1050" b="1" kern="1200" dirty="0">
                          <a:solidFill>
                            <a:schemeClr val="lt1"/>
                          </a:solidFill>
                          <a:latin typeface="Arial" panose="020B0604020202020204" pitchFamily="34" charset="0"/>
                          <a:ea typeface="+mn-ea"/>
                          <a:cs typeface="Arial" panose="020B0604020202020204" pitchFamily="34" charset="0"/>
                        </a:rPr>
                        <a:t>DETAIL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10000"/>
                      </a:schemeClr>
                    </a:solidFill>
                  </a:tcPr>
                </a:tc>
                <a:tc>
                  <a:txBody>
                    <a:bodyPr/>
                    <a:lstStyle/>
                    <a:p>
                      <a:pPr marL="0" marR="0" algn="l" defTabSz="732201" rtl="0" eaLnBrk="1" latinLnBrk="0" hangingPunct="1">
                        <a:spcBef>
                          <a:spcPts val="0"/>
                        </a:spcBef>
                        <a:spcAft>
                          <a:spcPts val="0"/>
                        </a:spcAft>
                        <a:tabLst>
                          <a:tab pos="285750" algn="l"/>
                        </a:tabLst>
                      </a:pPr>
                      <a:r>
                        <a:rPr lang="en-US" sz="1050" b="1" kern="1200" dirty="0">
                          <a:solidFill>
                            <a:schemeClr val="lt1"/>
                          </a:solidFill>
                          <a:latin typeface="Arial" panose="020B0604020202020204" pitchFamily="34" charset="0"/>
                          <a:ea typeface="+mn-ea"/>
                          <a:cs typeface="Arial" panose="020B0604020202020204" pitchFamily="34" charset="0"/>
                        </a:rPr>
                        <a:t>TARGET MONTH</a:t>
                      </a:r>
                    </a:p>
                  </a:txBody>
                  <a:tcPr marL="52249" marR="5224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10000"/>
                      </a:schemeClr>
                    </a:solidFill>
                  </a:tcPr>
                </a:tc>
                <a:tc>
                  <a:txBody>
                    <a:bodyPr/>
                    <a:lstStyle/>
                    <a:p>
                      <a:pPr marL="0" marR="0" algn="l" defTabSz="732201" rtl="0" eaLnBrk="1" latinLnBrk="0" hangingPunct="1">
                        <a:spcBef>
                          <a:spcPts val="0"/>
                        </a:spcBef>
                        <a:spcAft>
                          <a:spcPts val="0"/>
                        </a:spcAft>
                        <a:tabLst>
                          <a:tab pos="285750" algn="l"/>
                        </a:tabLst>
                      </a:pPr>
                      <a:r>
                        <a:rPr lang="en-US" sz="1050" b="1" kern="1200" dirty="0">
                          <a:solidFill>
                            <a:schemeClr val="lt1"/>
                          </a:solidFill>
                          <a:latin typeface="Arial" panose="020B0604020202020204" pitchFamily="34" charset="0"/>
                          <a:ea typeface="+mn-ea"/>
                          <a:cs typeface="Arial" panose="020B0604020202020204" pitchFamily="34" charset="0"/>
                        </a:rPr>
                        <a:t>MEETING DATE/TIME</a:t>
                      </a:r>
                    </a:p>
                  </a:txBody>
                  <a:tcPr marL="52249" marR="5224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10000"/>
                      </a:schemeClr>
                    </a:solidFill>
                  </a:tcPr>
                </a:tc>
                <a:extLst>
                  <a:ext uri="{0D108BD9-81ED-4DB2-BD59-A6C34878D82A}">
                    <a16:rowId xmlns:a16="http://schemas.microsoft.com/office/drawing/2014/main" val="10000"/>
                  </a:ext>
                </a:extLst>
              </a:tr>
              <a:tr h="325612">
                <a:tc rowSpan="2">
                  <a:txBody>
                    <a:bodyPr/>
                    <a:lstStyle/>
                    <a:p>
                      <a:pPr marL="0" marR="0">
                        <a:spcBef>
                          <a:spcPts val="0"/>
                        </a:spcBef>
                        <a:spcAft>
                          <a:spcPts val="0"/>
                        </a:spcAft>
                        <a:tabLst>
                          <a:tab pos="285750"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Provider</a:t>
                      </a:r>
                    </a:p>
                    <a:p>
                      <a:pPr marL="0" marR="0">
                        <a:spcBef>
                          <a:spcPts val="0"/>
                        </a:spcBef>
                        <a:spcAft>
                          <a:spcPts val="0"/>
                        </a:spcAft>
                        <a:tabLst>
                          <a:tab pos="285750"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Evaluation</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71450" marR="0" indent="-171450">
                        <a:spcBef>
                          <a:spcPts val="100"/>
                        </a:spcBef>
                        <a:spcAft>
                          <a:spcPts val="100"/>
                        </a:spcAft>
                        <a:buFont typeface="Arial" panose="020B0604020202020204" pitchFamily="34" charset="0"/>
                        <a:buChar char="•"/>
                        <a:tabLst>
                          <a:tab pos="285750" algn="l"/>
                        </a:tabLst>
                      </a:pPr>
                      <a:r>
                        <a:rPr lang="en-US"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Initial fact-finding meeting to map out plan parameters, complexity, service requirements and unique needs for recordkeeping benchmarking study</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249" marR="5224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rowSpan="2">
                  <a:txBody>
                    <a:bodyPr/>
                    <a:lstStyle/>
                    <a:p>
                      <a:pPr marL="0" marR="0" algn="ctr">
                        <a:lnSpc>
                          <a:spcPct val="120000"/>
                        </a:lnSpc>
                        <a:spcBef>
                          <a:spcPts val="0"/>
                        </a:spcBef>
                        <a:spcAft>
                          <a:spcPts val="0"/>
                        </a:spcAft>
                        <a:tabLst>
                          <a:tab pos="285750" algn="l"/>
                        </a:tabLst>
                      </a:pPr>
                      <a:r>
                        <a:rPr lang="en-US"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TBD</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249" marR="5224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rowSpan="2">
                  <a:txBody>
                    <a:bodyPr/>
                    <a:lstStyle/>
                    <a:p>
                      <a:pPr marL="0" marR="0" algn="just">
                        <a:lnSpc>
                          <a:spcPct val="120000"/>
                        </a:lnSpc>
                        <a:spcBef>
                          <a:spcPts val="0"/>
                        </a:spcBef>
                        <a:spcAft>
                          <a:spcPts val="0"/>
                        </a:spcAft>
                        <a:tabLst>
                          <a:tab pos="285750" algn="l"/>
                        </a:tabLst>
                      </a:pPr>
                      <a:r>
                        <a:rPr lang="en-US" sz="7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249" marR="5224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0001"/>
                  </a:ext>
                </a:extLst>
              </a:tr>
              <a:tr h="313725">
                <a:tc vMerge="1">
                  <a:txBody>
                    <a:bodyPr/>
                    <a:lstStyle/>
                    <a:p>
                      <a:endParaRPr lang="en-US"/>
                    </a:p>
                  </a:txBody>
                  <a:tcPr/>
                </a:tc>
                <a:tc>
                  <a:txBody>
                    <a:bodyPr/>
                    <a:lstStyle/>
                    <a:p>
                      <a:pPr marL="171450" marR="0" indent="-171450">
                        <a:lnSpc>
                          <a:spcPct val="120000"/>
                        </a:lnSpc>
                        <a:spcBef>
                          <a:spcPts val="100"/>
                        </a:spcBef>
                        <a:spcAft>
                          <a:spcPts val="100"/>
                        </a:spcAft>
                        <a:buFont typeface="Arial" panose="020B0604020202020204" pitchFamily="34" charset="0"/>
                        <a:buChar char="•"/>
                        <a:tabLst>
                          <a:tab pos="285750" algn="l"/>
                        </a:tabLst>
                      </a:pPr>
                      <a:r>
                        <a:rPr lang="en-US"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Service providers to be included in the study are also selected</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249" marR="5224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313725">
                <a:tc rowSpan="3">
                  <a:txBody>
                    <a:bodyPr/>
                    <a:lstStyle/>
                    <a:p>
                      <a:pPr marL="0" marR="0">
                        <a:spcBef>
                          <a:spcPts val="0"/>
                        </a:spcBef>
                        <a:spcAft>
                          <a:spcPts val="0"/>
                        </a:spcAft>
                        <a:tabLst>
                          <a:tab pos="285750"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Fiduciary</a:t>
                      </a:r>
                    </a:p>
                    <a:p>
                      <a:pPr marL="0" marR="0">
                        <a:spcBef>
                          <a:spcPts val="0"/>
                        </a:spcBef>
                        <a:spcAft>
                          <a:spcPts val="0"/>
                        </a:spcAft>
                        <a:tabLst>
                          <a:tab pos="285750"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Compliance</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171450" marR="0" indent="-171450">
                        <a:lnSpc>
                          <a:spcPct val="120000"/>
                        </a:lnSpc>
                        <a:spcBef>
                          <a:spcPts val="100"/>
                        </a:spcBef>
                        <a:spcAft>
                          <a:spcPts val="100"/>
                        </a:spcAft>
                        <a:buFont typeface="Arial" panose="020B0604020202020204" pitchFamily="34" charset="0"/>
                        <a:buChar char="•"/>
                        <a:tabLst>
                          <a:tab pos="285750" algn="l"/>
                        </a:tabLst>
                      </a:pPr>
                      <a:r>
                        <a:rPr lang="en-US"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Perform fiduciary gap analysis to prioritize areas of focus</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249" marR="5224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3">
                  <a:txBody>
                    <a:bodyPr/>
                    <a:lstStyle/>
                    <a:p>
                      <a:pPr marL="0" marR="0" algn="ctr">
                        <a:lnSpc>
                          <a:spcPct val="120000"/>
                        </a:lnSpc>
                        <a:spcBef>
                          <a:spcPts val="0"/>
                        </a:spcBef>
                        <a:spcAft>
                          <a:spcPts val="0"/>
                        </a:spcAft>
                        <a:tabLst>
                          <a:tab pos="285750" algn="l"/>
                        </a:tabLst>
                      </a:pPr>
                      <a:r>
                        <a:rPr lang="en-US"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TBD</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249" marR="5224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3">
                  <a:txBody>
                    <a:bodyPr/>
                    <a:lstStyle/>
                    <a:p>
                      <a:pPr marL="0" marR="0" algn="just">
                        <a:lnSpc>
                          <a:spcPct val="120000"/>
                        </a:lnSpc>
                        <a:spcBef>
                          <a:spcPts val="0"/>
                        </a:spcBef>
                        <a:spcAft>
                          <a:spcPts val="0"/>
                        </a:spcAft>
                        <a:tabLst>
                          <a:tab pos="285750" algn="l"/>
                        </a:tabLst>
                      </a:pPr>
                      <a:r>
                        <a:rPr lang="en-US" sz="7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249" marR="5224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814029">
                <a:tc vMerge="1">
                  <a:txBody>
                    <a:bodyPr/>
                    <a:lstStyle/>
                    <a:p>
                      <a:endParaRPr lang="en-US"/>
                    </a:p>
                  </a:txBody>
                  <a:tcPr/>
                </a:tc>
                <a:tc>
                  <a:txBody>
                    <a:bodyPr/>
                    <a:lstStyle/>
                    <a:p>
                      <a:pPr marL="171450" marR="0" indent="-171450">
                        <a:spcBef>
                          <a:spcPts val="0"/>
                        </a:spcBef>
                        <a:spcAft>
                          <a:spcPts val="0"/>
                        </a:spcAft>
                        <a:buFont typeface="Arial" panose="020B0604020202020204" pitchFamily="34" charset="0"/>
                        <a:buChar char="•"/>
                        <a:tabLst>
                          <a:tab pos="285750" algn="l"/>
                        </a:tabLst>
                      </a:pPr>
                      <a:r>
                        <a:rPr lang="en-US"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Review / create plan governance documents, e.g., board resolution adopting a retirement plan committee, committee member acceptances to acknowledge member’s appointment and fiduciary status, committee charter outlining the composition, scope of responsibilities and authority delegated to a plan’s committee, investment policy statement outlining the fiduciary responsibilities of the committee</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249" marR="5224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313725">
                <a:tc vMerge="1">
                  <a:txBody>
                    <a:bodyPr/>
                    <a:lstStyle/>
                    <a:p>
                      <a:endParaRPr lang="en-US"/>
                    </a:p>
                  </a:txBody>
                  <a:tcPr/>
                </a:tc>
                <a:tc>
                  <a:txBody>
                    <a:bodyPr/>
                    <a:lstStyle/>
                    <a:p>
                      <a:pPr marL="171450" marR="0" indent="-171450" algn="just">
                        <a:lnSpc>
                          <a:spcPct val="120000"/>
                        </a:lnSpc>
                        <a:spcBef>
                          <a:spcPts val="100"/>
                        </a:spcBef>
                        <a:spcAft>
                          <a:spcPts val="100"/>
                        </a:spcAft>
                        <a:buFont typeface="Arial" panose="020B0604020202020204" pitchFamily="34" charset="0"/>
                        <a:buChar char="•"/>
                        <a:tabLst>
                          <a:tab pos="285750" algn="l"/>
                        </a:tabLst>
                      </a:pPr>
                      <a:r>
                        <a:rPr lang="en-US"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Map out fiduciary training calendar for the next 12 months</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249" marR="5224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313725">
                <a:tc rowSpan="5">
                  <a:txBody>
                    <a:bodyPr/>
                    <a:lstStyle/>
                    <a:p>
                      <a:pPr marL="0" marR="0">
                        <a:spcBef>
                          <a:spcPts val="0"/>
                        </a:spcBef>
                        <a:spcAft>
                          <a:spcPts val="0"/>
                        </a:spcAft>
                        <a:tabLst>
                          <a:tab pos="285750"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Investment</a:t>
                      </a:r>
                    </a:p>
                    <a:p>
                      <a:pPr marL="0" marR="0">
                        <a:spcBef>
                          <a:spcPts val="0"/>
                        </a:spcBef>
                        <a:spcAft>
                          <a:spcPts val="0"/>
                        </a:spcAft>
                        <a:tabLst>
                          <a:tab pos="285750"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Options</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indent="-171450" algn="just">
                        <a:lnSpc>
                          <a:spcPct val="120000"/>
                        </a:lnSpc>
                        <a:spcBef>
                          <a:spcPts val="100"/>
                        </a:spcBef>
                        <a:spcAft>
                          <a:spcPts val="100"/>
                        </a:spcAft>
                        <a:buFont typeface="Arial" panose="020B0604020202020204" pitchFamily="34" charset="0"/>
                        <a:buChar char="•"/>
                        <a:tabLst>
                          <a:tab pos="285750" algn="l"/>
                        </a:tabLst>
                      </a:pPr>
                      <a:r>
                        <a:rPr lang="en-US"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Investment structure review</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249" marR="5224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rowSpan="5">
                  <a:txBody>
                    <a:bodyPr/>
                    <a:lstStyle/>
                    <a:p>
                      <a:pPr marL="0" marR="0" algn="ctr">
                        <a:lnSpc>
                          <a:spcPct val="120000"/>
                        </a:lnSpc>
                        <a:spcBef>
                          <a:spcPts val="0"/>
                        </a:spcBef>
                        <a:spcAft>
                          <a:spcPts val="0"/>
                        </a:spcAft>
                        <a:tabLst>
                          <a:tab pos="285750" algn="l"/>
                        </a:tabLst>
                      </a:pPr>
                      <a:r>
                        <a:rPr lang="en-US"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TBD</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249" marR="5224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rowSpan="5">
                  <a:txBody>
                    <a:bodyPr/>
                    <a:lstStyle/>
                    <a:p>
                      <a:pPr marL="0" marR="0" algn="just">
                        <a:lnSpc>
                          <a:spcPct val="120000"/>
                        </a:lnSpc>
                        <a:spcBef>
                          <a:spcPts val="0"/>
                        </a:spcBef>
                        <a:spcAft>
                          <a:spcPts val="0"/>
                        </a:spcAft>
                        <a:tabLst>
                          <a:tab pos="285750" algn="l"/>
                        </a:tabLst>
                      </a:pPr>
                      <a:r>
                        <a:rPr lang="en-US" sz="7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249" marR="5224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0006"/>
                  </a:ext>
                </a:extLst>
              </a:tr>
              <a:tr h="313725">
                <a:tc vMerge="1">
                  <a:txBody>
                    <a:bodyPr/>
                    <a:lstStyle/>
                    <a:p>
                      <a:endParaRPr lang="en-US"/>
                    </a:p>
                  </a:txBody>
                  <a:tcPr/>
                </a:tc>
                <a:tc>
                  <a:txBody>
                    <a:bodyPr/>
                    <a:lstStyle/>
                    <a:p>
                      <a:pPr marL="171450" marR="0" indent="-171450" algn="just">
                        <a:lnSpc>
                          <a:spcPct val="120000"/>
                        </a:lnSpc>
                        <a:spcBef>
                          <a:spcPts val="100"/>
                        </a:spcBef>
                        <a:spcAft>
                          <a:spcPts val="100"/>
                        </a:spcAft>
                        <a:buFont typeface="Arial" panose="020B0604020202020204" pitchFamily="34" charset="0"/>
                        <a:buChar char="•"/>
                        <a:tabLst>
                          <a:tab pos="285750" algn="l"/>
                        </a:tabLst>
                      </a:pPr>
                      <a:r>
                        <a:rPr lang="en-US"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Fee structure review</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249" marR="5224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313725">
                <a:tc vMerge="1">
                  <a:txBody>
                    <a:bodyPr/>
                    <a:lstStyle/>
                    <a:p>
                      <a:endParaRPr lang="en-US"/>
                    </a:p>
                  </a:txBody>
                  <a:tcPr/>
                </a:tc>
                <a:tc>
                  <a:txBody>
                    <a:bodyPr/>
                    <a:lstStyle/>
                    <a:p>
                      <a:pPr marL="171450" marR="0" indent="-171450" algn="just">
                        <a:lnSpc>
                          <a:spcPct val="120000"/>
                        </a:lnSpc>
                        <a:spcBef>
                          <a:spcPts val="100"/>
                        </a:spcBef>
                        <a:spcAft>
                          <a:spcPts val="100"/>
                        </a:spcAft>
                        <a:buFont typeface="Arial" panose="020B0604020202020204" pitchFamily="34" charset="0"/>
                        <a:buChar char="•"/>
                        <a:tabLst>
                          <a:tab pos="285750" algn="l"/>
                        </a:tabLst>
                      </a:pPr>
                      <a:r>
                        <a:rPr lang="en-US"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Evaluation of existing investment lineup and alternative fund considerations</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249" marR="5224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313725">
                <a:tc vMerge="1">
                  <a:txBody>
                    <a:bodyPr/>
                    <a:lstStyle/>
                    <a:p>
                      <a:endParaRPr lang="en-US"/>
                    </a:p>
                  </a:txBody>
                  <a:tcPr/>
                </a:tc>
                <a:tc>
                  <a:txBody>
                    <a:bodyPr/>
                    <a:lstStyle/>
                    <a:p>
                      <a:pPr marL="171450" marR="0" indent="-171450">
                        <a:spcBef>
                          <a:spcPts val="100"/>
                        </a:spcBef>
                        <a:spcAft>
                          <a:spcPts val="100"/>
                        </a:spcAft>
                        <a:buFont typeface="Arial" panose="020B0604020202020204" pitchFamily="34" charset="0"/>
                        <a:buChar char="•"/>
                        <a:tabLst>
                          <a:tab pos="285750" algn="l"/>
                        </a:tabLst>
                      </a:pPr>
                      <a:r>
                        <a:rPr lang="en-US"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Qualified Default Investment Alternative (QDIA) suitability analysis and selection</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249" marR="5224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313725">
                <a:tc vMerge="1">
                  <a:txBody>
                    <a:bodyPr/>
                    <a:lstStyle/>
                    <a:p>
                      <a:endParaRPr lang="en-US"/>
                    </a:p>
                  </a:txBody>
                  <a:tcPr/>
                </a:tc>
                <a:tc>
                  <a:txBody>
                    <a:bodyPr/>
                    <a:lstStyle/>
                    <a:p>
                      <a:pPr marL="171450" marR="0" indent="-171450" algn="just">
                        <a:lnSpc>
                          <a:spcPct val="120000"/>
                        </a:lnSpc>
                        <a:spcBef>
                          <a:spcPts val="100"/>
                        </a:spcBef>
                        <a:spcAft>
                          <a:spcPts val="100"/>
                        </a:spcAft>
                        <a:buFont typeface="Arial" panose="020B0604020202020204" pitchFamily="34" charset="0"/>
                        <a:buChar char="•"/>
                        <a:tabLst>
                          <a:tab pos="285750" algn="l"/>
                        </a:tabLst>
                      </a:pPr>
                      <a:r>
                        <a:rPr lang="en-US"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Cash</a:t>
                      </a:r>
                      <a:r>
                        <a:rPr lang="en-US" sz="1000" baseline="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alternatives</a:t>
                      </a:r>
                      <a:r>
                        <a:rPr lang="en-US"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review</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249" marR="5224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313725">
                <a:tc rowSpan="3">
                  <a:txBody>
                    <a:bodyPr/>
                    <a:lstStyle/>
                    <a:p>
                      <a:pPr marL="0" marR="0">
                        <a:spcBef>
                          <a:spcPts val="0"/>
                        </a:spcBef>
                        <a:spcAft>
                          <a:spcPts val="0"/>
                        </a:spcAft>
                        <a:tabLst>
                          <a:tab pos="285750"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Provider</a:t>
                      </a:r>
                    </a:p>
                    <a:p>
                      <a:pPr marL="0" marR="0">
                        <a:spcBef>
                          <a:spcPts val="0"/>
                        </a:spcBef>
                        <a:spcAft>
                          <a:spcPts val="0"/>
                        </a:spcAft>
                        <a:tabLst>
                          <a:tab pos="285750"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Evaluation</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171450" marR="0" indent="-171450">
                        <a:spcBef>
                          <a:spcPts val="100"/>
                        </a:spcBef>
                        <a:spcAft>
                          <a:spcPts val="100"/>
                        </a:spcAft>
                        <a:buFont typeface="Arial" panose="020B0604020202020204" pitchFamily="34" charset="0"/>
                        <a:buChar char="•"/>
                        <a:tabLst>
                          <a:tab pos="285750" algn="l"/>
                        </a:tabLst>
                      </a:pPr>
                      <a:r>
                        <a:rPr lang="en-US"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Review results of recordkeeping benchmarking study</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249" marR="5224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3">
                  <a:txBody>
                    <a:bodyPr/>
                    <a:lstStyle/>
                    <a:p>
                      <a:pPr marL="0" marR="0" algn="ctr">
                        <a:lnSpc>
                          <a:spcPct val="120000"/>
                        </a:lnSpc>
                        <a:spcBef>
                          <a:spcPts val="0"/>
                        </a:spcBef>
                        <a:spcAft>
                          <a:spcPts val="0"/>
                        </a:spcAft>
                        <a:tabLst>
                          <a:tab pos="285750" algn="l"/>
                        </a:tabLst>
                      </a:pPr>
                      <a:r>
                        <a:rPr lang="en-US"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TBD</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249" marR="5224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3">
                  <a:txBody>
                    <a:bodyPr/>
                    <a:lstStyle/>
                    <a:p>
                      <a:pPr marL="0" marR="0" algn="just">
                        <a:lnSpc>
                          <a:spcPct val="120000"/>
                        </a:lnSpc>
                        <a:spcBef>
                          <a:spcPts val="0"/>
                        </a:spcBef>
                        <a:spcAft>
                          <a:spcPts val="0"/>
                        </a:spcAft>
                        <a:tabLst>
                          <a:tab pos="285750" algn="l"/>
                        </a:tabLst>
                      </a:pPr>
                      <a:r>
                        <a:rPr lang="en-US" sz="7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249" marR="5224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1"/>
                  </a:ext>
                </a:extLst>
              </a:tr>
              <a:tr h="313725">
                <a:tc vMerge="1">
                  <a:txBody>
                    <a:bodyPr/>
                    <a:lstStyle/>
                    <a:p>
                      <a:endParaRPr lang="en-US"/>
                    </a:p>
                  </a:txBody>
                  <a:tcPr/>
                </a:tc>
                <a:tc>
                  <a:txBody>
                    <a:bodyPr/>
                    <a:lstStyle/>
                    <a:p>
                      <a:pPr marL="171450" marR="0" indent="-171450">
                        <a:spcBef>
                          <a:spcPts val="100"/>
                        </a:spcBef>
                        <a:spcAft>
                          <a:spcPts val="100"/>
                        </a:spcAft>
                        <a:buFont typeface="Arial" panose="020B0604020202020204" pitchFamily="34" charset="0"/>
                        <a:buChar char="•"/>
                        <a:tabLst>
                          <a:tab pos="285750" algn="l"/>
                        </a:tabLst>
                      </a:pPr>
                      <a:r>
                        <a:rPr lang="en-US"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If applicable, negotiate changes to provider compensation and service commitments</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249" marR="5224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2"/>
                  </a:ext>
                </a:extLst>
              </a:tr>
              <a:tr h="325612">
                <a:tc vMerge="1">
                  <a:txBody>
                    <a:bodyPr/>
                    <a:lstStyle/>
                    <a:p>
                      <a:endParaRPr lang="en-US"/>
                    </a:p>
                  </a:txBody>
                  <a:tcPr/>
                </a:tc>
                <a:tc>
                  <a:txBody>
                    <a:bodyPr/>
                    <a:lstStyle/>
                    <a:p>
                      <a:pPr marL="171450" marR="0" indent="-171450">
                        <a:spcBef>
                          <a:spcPts val="100"/>
                        </a:spcBef>
                        <a:spcAft>
                          <a:spcPts val="100"/>
                        </a:spcAft>
                        <a:buFont typeface="Arial" panose="020B0604020202020204" pitchFamily="34" charset="0"/>
                        <a:buChar char="•"/>
                        <a:tabLst>
                          <a:tab pos="285750" algn="l"/>
                        </a:tabLst>
                      </a:pPr>
                      <a:r>
                        <a:rPr lang="en-US"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If applicable, assist in the selection, coordination and review of service provider finalist presentations</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249" marR="5224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3"/>
                  </a:ext>
                </a:extLst>
              </a:tr>
              <a:tr h="313725">
                <a:tc>
                  <a:txBody>
                    <a:bodyPr/>
                    <a:lstStyle/>
                    <a:p>
                      <a:pPr marL="0" marR="0">
                        <a:spcBef>
                          <a:spcPts val="0"/>
                        </a:spcBef>
                        <a:spcAft>
                          <a:spcPts val="0"/>
                        </a:spcAft>
                        <a:tabLst>
                          <a:tab pos="285750"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Fiduciary Compliance</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171450" marR="0" indent="-171450">
                        <a:lnSpc>
                          <a:spcPct val="120000"/>
                        </a:lnSpc>
                        <a:spcBef>
                          <a:spcPts val="0"/>
                        </a:spcBef>
                        <a:spcAft>
                          <a:spcPts val="0"/>
                        </a:spcAft>
                        <a:buFont typeface="Arial" panose="020B0604020202020204" pitchFamily="34" charset="0"/>
                        <a:buChar char="•"/>
                        <a:tabLst>
                          <a:tab pos="285750" algn="l"/>
                        </a:tabLst>
                      </a:pPr>
                      <a:r>
                        <a:rPr lang="en-US"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Approve amended / created plan governance items</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249" marR="5224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marR="0" algn="ctr">
                        <a:lnSpc>
                          <a:spcPct val="120000"/>
                        </a:lnSpc>
                        <a:spcBef>
                          <a:spcPts val="0"/>
                        </a:spcBef>
                        <a:spcAft>
                          <a:spcPts val="0"/>
                        </a:spcAft>
                        <a:tabLst>
                          <a:tab pos="285750" algn="l"/>
                        </a:tabLst>
                      </a:pPr>
                      <a:r>
                        <a:rPr lang="en-US"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TBD</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249" marR="5224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marR="0" algn="just">
                        <a:lnSpc>
                          <a:spcPct val="120000"/>
                        </a:lnSpc>
                        <a:spcBef>
                          <a:spcPts val="0"/>
                        </a:spcBef>
                        <a:spcAft>
                          <a:spcPts val="0"/>
                        </a:spcAft>
                        <a:tabLst>
                          <a:tab pos="285750" algn="l"/>
                        </a:tabLst>
                      </a:pPr>
                      <a:r>
                        <a:rPr lang="en-US" sz="7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249" marR="5224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0014"/>
                  </a:ext>
                </a:extLst>
              </a:tr>
              <a:tr h="313725">
                <a:tc>
                  <a:txBody>
                    <a:bodyPr/>
                    <a:lstStyle/>
                    <a:p>
                      <a:pPr marL="0" marR="0">
                        <a:spcBef>
                          <a:spcPts val="0"/>
                        </a:spcBef>
                        <a:spcAft>
                          <a:spcPts val="0"/>
                        </a:spcAft>
                        <a:tabLst>
                          <a:tab pos="285750"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Investment Options</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171450" marR="0" indent="-171450">
                        <a:lnSpc>
                          <a:spcPct val="120000"/>
                        </a:lnSpc>
                        <a:spcBef>
                          <a:spcPts val="0"/>
                        </a:spcBef>
                        <a:spcAft>
                          <a:spcPts val="0"/>
                        </a:spcAft>
                        <a:buFont typeface="Arial" panose="020B0604020202020204" pitchFamily="34" charset="0"/>
                        <a:buChar char="•"/>
                        <a:tabLst>
                          <a:tab pos="285750" algn="l"/>
                        </a:tabLst>
                      </a:pPr>
                      <a:r>
                        <a:rPr lang="en-US"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If applicable, approve changes to investment options and/or fee structure</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249" marR="5224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20000"/>
                        </a:lnSpc>
                        <a:spcBef>
                          <a:spcPts val="0"/>
                        </a:spcBef>
                        <a:spcAft>
                          <a:spcPts val="0"/>
                        </a:spcAft>
                        <a:tabLst>
                          <a:tab pos="285750" algn="l"/>
                        </a:tabLst>
                      </a:pPr>
                      <a:r>
                        <a:rPr lang="en-US"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TBD</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249" marR="5224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just">
                        <a:lnSpc>
                          <a:spcPct val="120000"/>
                        </a:lnSpc>
                        <a:spcBef>
                          <a:spcPts val="0"/>
                        </a:spcBef>
                        <a:spcAft>
                          <a:spcPts val="0"/>
                        </a:spcAft>
                        <a:tabLst>
                          <a:tab pos="285750" algn="l"/>
                        </a:tabLst>
                      </a:pPr>
                      <a:r>
                        <a:rPr lang="en-US" sz="7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249" marR="5224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5"/>
                  </a:ext>
                </a:extLst>
              </a:tr>
              <a:tr h="313725">
                <a:tc>
                  <a:txBody>
                    <a:bodyPr/>
                    <a:lstStyle/>
                    <a:p>
                      <a:pPr marL="0" marR="0">
                        <a:spcBef>
                          <a:spcPts val="0"/>
                        </a:spcBef>
                        <a:spcAft>
                          <a:spcPts val="0"/>
                        </a:spcAft>
                        <a:tabLst>
                          <a:tab pos="285750"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Provider Evaluation</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171450" marR="0" indent="-171450">
                        <a:lnSpc>
                          <a:spcPct val="120000"/>
                        </a:lnSpc>
                        <a:spcBef>
                          <a:spcPts val="0"/>
                        </a:spcBef>
                        <a:spcAft>
                          <a:spcPts val="0"/>
                        </a:spcAft>
                        <a:buFont typeface="Arial" panose="020B0604020202020204" pitchFamily="34" charset="0"/>
                        <a:buChar char="•"/>
                        <a:tabLst>
                          <a:tab pos="285750" algn="l"/>
                        </a:tabLst>
                      </a:pPr>
                      <a:r>
                        <a:rPr lang="en-US"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Complete service provider agreements</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249" marR="5224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marR="0" algn="ctr">
                        <a:lnSpc>
                          <a:spcPct val="120000"/>
                        </a:lnSpc>
                        <a:spcBef>
                          <a:spcPts val="0"/>
                        </a:spcBef>
                        <a:spcAft>
                          <a:spcPts val="0"/>
                        </a:spcAft>
                        <a:tabLst>
                          <a:tab pos="285750" algn="l"/>
                        </a:tabLst>
                      </a:pPr>
                      <a:r>
                        <a:rPr lang="en-US"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TBD</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249" marR="5224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marR="0" algn="just">
                        <a:lnSpc>
                          <a:spcPct val="120000"/>
                        </a:lnSpc>
                        <a:spcBef>
                          <a:spcPts val="0"/>
                        </a:spcBef>
                        <a:spcAft>
                          <a:spcPts val="0"/>
                        </a:spcAft>
                        <a:tabLst>
                          <a:tab pos="285750" algn="l"/>
                        </a:tabLst>
                      </a:pPr>
                      <a:r>
                        <a:rPr lang="en-US" sz="7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249" marR="5224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10016"/>
                  </a:ext>
                </a:extLst>
              </a:tr>
              <a:tr h="313725">
                <a:tc>
                  <a:txBody>
                    <a:bodyPr/>
                    <a:lstStyle/>
                    <a:p>
                      <a:pPr marL="0" marR="0">
                        <a:spcBef>
                          <a:spcPts val="0"/>
                        </a:spcBef>
                        <a:spcAft>
                          <a:spcPts val="0"/>
                        </a:spcAft>
                        <a:tabLst>
                          <a:tab pos="285750" algn="l"/>
                        </a:tabLst>
                      </a:pPr>
                      <a:r>
                        <a:rPr lang="en-US" sz="1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Employee Communication</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171450" marR="0" indent="-171450">
                        <a:spcBef>
                          <a:spcPts val="0"/>
                        </a:spcBef>
                        <a:spcAft>
                          <a:spcPts val="0"/>
                        </a:spcAft>
                        <a:buFont typeface="Arial" panose="020B0604020202020204" pitchFamily="34" charset="0"/>
                        <a:buChar char="•"/>
                        <a:tabLst>
                          <a:tab pos="285750" algn="l"/>
                        </a:tabLst>
                      </a:pPr>
                      <a:r>
                        <a:rPr lang="en-US"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Meeting to map out a communications plan to inform participants of applicable changes</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249" marR="5224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20000"/>
                        </a:lnSpc>
                        <a:spcBef>
                          <a:spcPts val="0"/>
                        </a:spcBef>
                        <a:spcAft>
                          <a:spcPts val="0"/>
                        </a:spcAft>
                        <a:tabLst>
                          <a:tab pos="285750" algn="l"/>
                        </a:tabLst>
                      </a:pPr>
                      <a:r>
                        <a:rPr lang="en-US"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TBD</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249" marR="5224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just">
                        <a:lnSpc>
                          <a:spcPct val="120000"/>
                        </a:lnSpc>
                        <a:spcBef>
                          <a:spcPts val="0"/>
                        </a:spcBef>
                        <a:spcAft>
                          <a:spcPts val="0"/>
                        </a:spcAft>
                        <a:tabLst>
                          <a:tab pos="285750" algn="l"/>
                        </a:tabLst>
                      </a:pPr>
                      <a:r>
                        <a:rPr lang="en-US" sz="7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249" marR="5224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7"/>
                  </a:ext>
                </a:extLst>
              </a:tr>
            </a:tbl>
          </a:graphicData>
        </a:graphic>
      </p:graphicFrame>
      <p:sp>
        <p:nvSpPr>
          <p:cNvPr id="10" name="Footer Placeholder 3">
            <a:extLst>
              <a:ext uri="{FF2B5EF4-FFF2-40B4-BE49-F238E27FC236}">
                <a16:creationId xmlns:a16="http://schemas.microsoft.com/office/drawing/2014/main" id="{A5E85856-91F6-014C-8079-EC82BB1711F6}"/>
              </a:ext>
            </a:extLst>
          </p:cNvPr>
          <p:cNvSpPr>
            <a:spLocks noGrp="1"/>
          </p:cNvSpPr>
          <p:nvPr>
            <p:ph type="ftr" sz="quarter" idx="11"/>
          </p:nvPr>
        </p:nvSpPr>
        <p:spPr>
          <a:xfrm>
            <a:off x="762000" y="7315200"/>
            <a:ext cx="4343400" cy="228600"/>
          </a:xfrm>
        </p:spPr>
        <p:txBody>
          <a:bodyPr/>
          <a:lstStyle/>
          <a:p>
            <a:r>
              <a:rPr lang="en-US" i="0" dirty="0"/>
              <a:t>ACR# 3860323  10/21</a:t>
            </a:r>
          </a:p>
        </p:txBody>
      </p:sp>
    </p:spTree>
    <p:extLst>
      <p:ext uri="{BB962C8B-B14F-4D97-AF65-F5344CB8AC3E}">
        <p14:creationId xmlns:p14="http://schemas.microsoft.com/office/powerpoint/2010/main" val="1820045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74106-5011-7D46-AFC9-6E493E21FDE5}"/>
              </a:ext>
            </a:extLst>
          </p:cNvPr>
          <p:cNvSpPr>
            <a:spLocks noGrp="1"/>
          </p:cNvSpPr>
          <p:nvPr>
            <p:ph type="ctrTitle"/>
          </p:nvPr>
        </p:nvSpPr>
        <p:spPr/>
        <p:txBody>
          <a:bodyPr>
            <a:normAutofit/>
          </a:bodyPr>
          <a:lstStyle/>
          <a:p>
            <a:r>
              <a:rPr lang="en-US" sz="4000" b="1" dirty="0"/>
              <a:t>Fiduciary Support</a:t>
            </a:r>
          </a:p>
        </p:txBody>
      </p:sp>
      <p:sp>
        <p:nvSpPr>
          <p:cNvPr id="3" name="Subtitle 2">
            <a:extLst>
              <a:ext uri="{FF2B5EF4-FFF2-40B4-BE49-F238E27FC236}">
                <a16:creationId xmlns:a16="http://schemas.microsoft.com/office/drawing/2014/main" id="{E3A94FD8-940F-0E46-ABD4-7F3136086C4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51311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7529F-35F5-E64A-8658-3AEDA3A4325F}"/>
              </a:ext>
            </a:extLst>
          </p:cNvPr>
          <p:cNvSpPr>
            <a:spLocks noGrp="1"/>
          </p:cNvSpPr>
          <p:nvPr>
            <p:ph type="title"/>
          </p:nvPr>
        </p:nvSpPr>
        <p:spPr/>
        <p:txBody>
          <a:bodyPr/>
          <a:lstStyle/>
          <a:p>
            <a:r>
              <a:rPr lang="en-US" dirty="0"/>
              <a:t>Fiduciary Diagnostic™</a:t>
            </a:r>
          </a:p>
        </p:txBody>
      </p:sp>
      <p:sp>
        <p:nvSpPr>
          <p:cNvPr id="5" name="Slide Number Placeholder 4">
            <a:extLst>
              <a:ext uri="{FF2B5EF4-FFF2-40B4-BE49-F238E27FC236}">
                <a16:creationId xmlns:a16="http://schemas.microsoft.com/office/drawing/2014/main" id="{E73D432E-3E97-5E47-881E-A98DA0496227}"/>
              </a:ext>
            </a:extLst>
          </p:cNvPr>
          <p:cNvSpPr>
            <a:spLocks noGrp="1"/>
          </p:cNvSpPr>
          <p:nvPr>
            <p:ph type="sldNum" sz="quarter" idx="12"/>
          </p:nvPr>
        </p:nvSpPr>
        <p:spPr/>
        <p:txBody>
          <a:bodyPr/>
          <a:lstStyle/>
          <a:p>
            <a:fld id="{9061F5B3-D3D1-4E34-B802-F65422553442}" type="slidenum">
              <a:rPr lang="en-US" smtClean="0"/>
              <a:t>14</a:t>
            </a:fld>
            <a:endParaRPr lang="en-US"/>
          </a:p>
        </p:txBody>
      </p:sp>
      <p:graphicFrame>
        <p:nvGraphicFramePr>
          <p:cNvPr id="8" name="Table 7">
            <a:extLst>
              <a:ext uri="{FF2B5EF4-FFF2-40B4-BE49-F238E27FC236}">
                <a16:creationId xmlns:a16="http://schemas.microsoft.com/office/drawing/2014/main" id="{38FFBD35-4EE0-2F40-BDF3-DFAC63B3334B}"/>
              </a:ext>
            </a:extLst>
          </p:cNvPr>
          <p:cNvGraphicFramePr>
            <a:graphicFrameLocks noGrp="1"/>
          </p:cNvGraphicFramePr>
          <p:nvPr>
            <p:extLst>
              <p:ext uri="{D42A27DB-BD31-4B8C-83A1-F6EECF244321}">
                <p14:modId xmlns:p14="http://schemas.microsoft.com/office/powerpoint/2010/main" val="4252283984"/>
              </p:ext>
            </p:extLst>
          </p:nvPr>
        </p:nvGraphicFramePr>
        <p:xfrm>
          <a:off x="457199" y="990600"/>
          <a:ext cx="9144000" cy="6172197"/>
        </p:xfrm>
        <a:graphic>
          <a:graphicData uri="http://schemas.openxmlformats.org/drawingml/2006/table">
            <a:tbl>
              <a:tblPr/>
              <a:tblGrid>
                <a:gridCol w="1808703">
                  <a:extLst>
                    <a:ext uri="{9D8B030D-6E8A-4147-A177-3AD203B41FA5}">
                      <a16:colId xmlns:a16="http://schemas.microsoft.com/office/drawing/2014/main" val="20000"/>
                    </a:ext>
                  </a:extLst>
                </a:gridCol>
                <a:gridCol w="1607736">
                  <a:extLst>
                    <a:ext uri="{9D8B030D-6E8A-4147-A177-3AD203B41FA5}">
                      <a16:colId xmlns:a16="http://schemas.microsoft.com/office/drawing/2014/main" val="20001"/>
                    </a:ext>
                  </a:extLst>
                </a:gridCol>
                <a:gridCol w="3014506">
                  <a:extLst>
                    <a:ext uri="{9D8B030D-6E8A-4147-A177-3AD203B41FA5}">
                      <a16:colId xmlns:a16="http://schemas.microsoft.com/office/drawing/2014/main" val="20002"/>
                    </a:ext>
                  </a:extLst>
                </a:gridCol>
                <a:gridCol w="1363942">
                  <a:extLst>
                    <a:ext uri="{9D8B030D-6E8A-4147-A177-3AD203B41FA5}">
                      <a16:colId xmlns:a16="http://schemas.microsoft.com/office/drawing/2014/main" val="20003"/>
                    </a:ext>
                  </a:extLst>
                </a:gridCol>
                <a:gridCol w="1349113">
                  <a:extLst>
                    <a:ext uri="{9D8B030D-6E8A-4147-A177-3AD203B41FA5}">
                      <a16:colId xmlns:a16="http://schemas.microsoft.com/office/drawing/2014/main" val="20004"/>
                    </a:ext>
                  </a:extLst>
                </a:gridCol>
              </a:tblGrid>
              <a:tr h="233055">
                <a:tc>
                  <a:txBody>
                    <a:bodyPr/>
                    <a:lstStyle/>
                    <a:p>
                      <a:pPr marL="0" marR="0" algn="ctr" hangingPunct="0">
                        <a:spcBef>
                          <a:spcPts val="0"/>
                        </a:spcBef>
                        <a:spcAft>
                          <a:spcPts val="0"/>
                        </a:spcAft>
                      </a:pPr>
                      <a:r>
                        <a:rPr lang="en-US" sz="800" b="1" dirty="0">
                          <a:solidFill>
                            <a:schemeClr val="bg1"/>
                          </a:solidFill>
                          <a:latin typeface="Arial" pitchFamily="34" charset="0"/>
                          <a:ea typeface="Times New Roman"/>
                          <a:cs typeface="Arial" pitchFamily="34" charset="0"/>
                        </a:rPr>
                        <a:t>ACTION ITEMS</a:t>
                      </a:r>
                      <a:endParaRPr lang="en-US" sz="800" dirty="0">
                        <a:solidFill>
                          <a:schemeClr val="bg1"/>
                        </a:solidFill>
                        <a:latin typeface="Arial" pitchFamily="34" charset="0"/>
                        <a:ea typeface="Times New Roman"/>
                        <a:cs typeface="Arial" pitchFamily="34" charset="0"/>
                      </a:endParaRPr>
                    </a:p>
                  </a:txBody>
                  <a:tcPr anchor="ctr">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algn="ctr" hangingPunct="0">
                        <a:spcBef>
                          <a:spcPts val="0"/>
                        </a:spcBef>
                        <a:spcAft>
                          <a:spcPts val="0"/>
                        </a:spcAft>
                      </a:pPr>
                      <a:r>
                        <a:rPr lang="en-US" sz="800" b="1" dirty="0">
                          <a:solidFill>
                            <a:schemeClr val="bg1"/>
                          </a:solidFill>
                          <a:latin typeface="Arial" pitchFamily="34" charset="0"/>
                          <a:ea typeface="Times New Roman"/>
                          <a:cs typeface="Arial" pitchFamily="34" charset="0"/>
                        </a:rPr>
                        <a:t>REFERENCE MATERIALS</a:t>
                      </a:r>
                      <a:endParaRPr lang="en-US" sz="800" dirty="0">
                        <a:solidFill>
                          <a:schemeClr val="bg1"/>
                        </a:solidFill>
                        <a:latin typeface="Arial" pitchFamily="34" charset="0"/>
                        <a:ea typeface="Times New Roman"/>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algn="ctr" hangingPunct="0">
                        <a:spcBef>
                          <a:spcPts val="0"/>
                        </a:spcBef>
                        <a:spcAft>
                          <a:spcPts val="0"/>
                        </a:spcAft>
                      </a:pPr>
                      <a:r>
                        <a:rPr lang="en-US" sz="800" b="1" dirty="0">
                          <a:solidFill>
                            <a:schemeClr val="bg1"/>
                          </a:solidFill>
                          <a:latin typeface="Arial" pitchFamily="34" charset="0"/>
                          <a:ea typeface="Times New Roman"/>
                          <a:cs typeface="Arial" pitchFamily="34" charset="0"/>
                        </a:rPr>
                        <a:t>DOCUMENTATION</a:t>
                      </a:r>
                      <a:endParaRPr lang="en-US" sz="800" dirty="0">
                        <a:solidFill>
                          <a:schemeClr val="bg1"/>
                        </a:solidFill>
                        <a:latin typeface="Arial" pitchFamily="34" charset="0"/>
                        <a:ea typeface="Times New Roman"/>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algn="ctr" hangingPunct="0">
                        <a:spcBef>
                          <a:spcPts val="0"/>
                        </a:spcBef>
                        <a:spcAft>
                          <a:spcPts val="0"/>
                        </a:spcAft>
                      </a:pPr>
                      <a:r>
                        <a:rPr lang="en-US" sz="800" b="1" dirty="0">
                          <a:solidFill>
                            <a:schemeClr val="bg1"/>
                          </a:solidFill>
                          <a:latin typeface="Arial" pitchFamily="34" charset="0"/>
                          <a:ea typeface="Times New Roman"/>
                          <a:cs typeface="Arial" pitchFamily="34" charset="0"/>
                        </a:rPr>
                        <a:t>FIDUCIARY BRIEFCASE</a:t>
                      </a:r>
                      <a:endParaRPr lang="en-US" sz="800" dirty="0">
                        <a:solidFill>
                          <a:schemeClr val="bg1"/>
                        </a:solidFill>
                        <a:latin typeface="Arial" pitchFamily="34" charset="0"/>
                        <a:ea typeface="Times New Roman"/>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algn="ctr" hangingPunct="0">
                        <a:spcBef>
                          <a:spcPts val="0"/>
                        </a:spcBef>
                        <a:spcAft>
                          <a:spcPts val="0"/>
                        </a:spcAft>
                      </a:pPr>
                      <a:r>
                        <a:rPr lang="en-US" sz="800" b="1" dirty="0">
                          <a:solidFill>
                            <a:schemeClr val="bg1"/>
                          </a:solidFill>
                          <a:latin typeface="Arial" pitchFamily="34" charset="0"/>
                          <a:ea typeface="Times New Roman"/>
                          <a:cs typeface="Arial" pitchFamily="34" charset="0"/>
                        </a:rPr>
                        <a:t>COMMENTS</a:t>
                      </a:r>
                      <a:endParaRPr lang="en-US" sz="800" dirty="0">
                        <a:solidFill>
                          <a:schemeClr val="bg1"/>
                        </a:solidFill>
                        <a:latin typeface="Arial" pitchFamily="34" charset="0"/>
                        <a:ea typeface="Times New Roman"/>
                        <a:cs typeface="Arial" pitchFamily="34" charset="0"/>
                      </a:endParaRPr>
                    </a:p>
                  </a:txBody>
                  <a:tcPr anchor="ctr">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112838">
                <a:tc rowSpan="4">
                  <a:txBody>
                    <a:bodyPr/>
                    <a:lstStyle/>
                    <a:p>
                      <a:pPr marL="0" marR="0" algn="l" hangingPunct="0">
                        <a:spcBef>
                          <a:spcPts val="0"/>
                        </a:spcBef>
                        <a:spcAft>
                          <a:spcPts val="0"/>
                        </a:spcAft>
                      </a:pPr>
                      <a:r>
                        <a:rPr lang="en-US" sz="700" b="1" dirty="0">
                          <a:solidFill>
                            <a:schemeClr val="tx1"/>
                          </a:solidFill>
                          <a:latin typeface="Arial" pitchFamily="34" charset="0"/>
                          <a:ea typeface="Times New Roman"/>
                          <a:cs typeface="Arial" pitchFamily="34" charset="0"/>
                        </a:rPr>
                        <a:t>Selecting and Monitoring Fiduciaries</a:t>
                      </a:r>
                      <a:endParaRPr lang="en-US" sz="700" dirty="0">
                        <a:solidFill>
                          <a:schemeClr val="tx1"/>
                        </a:solidFill>
                        <a:latin typeface="Arial" pitchFamily="34" charset="0"/>
                        <a:ea typeface="Times New Roman"/>
                        <a:cs typeface="Arial" pitchFamily="34" charset="0"/>
                      </a:endParaRPr>
                    </a:p>
                  </a:txBody>
                  <a:tcPr anchor="ctr">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Education Modules 1, 2 &amp; 3</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Documenting Fiduciaries, Consultants &amp; Service Providers</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0020" marR="0" indent="-160020" algn="ctr" hangingPunct="0">
                        <a:spcBef>
                          <a:spcPts val="0"/>
                        </a:spcBef>
                        <a:spcAft>
                          <a:spcPts val="0"/>
                        </a:spcAft>
                      </a:pPr>
                      <a:r>
                        <a:rPr lang="en-US" sz="700" dirty="0">
                          <a:solidFill>
                            <a:schemeClr val="tx1"/>
                          </a:solidFill>
                          <a:latin typeface="Arial" pitchFamily="34" charset="0"/>
                          <a:ea typeface="Times New Roman"/>
                          <a:cs typeface="Arial" pitchFamily="34" charset="0"/>
                        </a:rPr>
                        <a:t> Yes</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marL="45720" marR="0" algn="l" hangingPunct="0">
                        <a:spcBef>
                          <a:spcPts val="0"/>
                        </a:spcBef>
                        <a:spcAft>
                          <a:spcPts val="0"/>
                        </a:spcAft>
                      </a:pPr>
                      <a:endParaRPr lang="en-US" sz="700" dirty="0">
                        <a:solidFill>
                          <a:schemeClr val="tx1"/>
                        </a:solidFill>
                        <a:latin typeface="Arial" pitchFamily="34" charset="0"/>
                        <a:ea typeface="Times New Roman"/>
                        <a:cs typeface="Arial" pitchFamily="34" charset="0"/>
                      </a:endParaRPr>
                    </a:p>
                  </a:txBody>
                  <a:tcPr marL="42358" marR="42358" marT="0" marB="0" anchor="ctr">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28958">
                <a:tc vMerge="1">
                  <a:txBody>
                    <a:bodyPr/>
                    <a:lstStyle/>
                    <a:p>
                      <a:endParaRPr lang="en-US"/>
                    </a:p>
                  </a:txBody>
                  <a:tcPr/>
                </a:tc>
                <a:tc vMerge="1">
                  <a:txBody>
                    <a:bodyPr/>
                    <a:lstStyle/>
                    <a:p>
                      <a:endParaRPr lang="en-US"/>
                    </a:p>
                  </a:txBody>
                  <a:tcPr/>
                </a:tc>
                <a:tc>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Retirement Committee Charter</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0020" marR="0" indent="-160020" algn="ctr" hangingPunct="0">
                        <a:spcBef>
                          <a:spcPts val="0"/>
                        </a:spcBef>
                        <a:spcAft>
                          <a:spcPts val="0"/>
                        </a:spcAft>
                      </a:pPr>
                      <a:r>
                        <a:rPr lang="en-US" sz="700" dirty="0">
                          <a:solidFill>
                            <a:schemeClr val="tx1"/>
                          </a:solidFill>
                          <a:latin typeface="Arial" pitchFamily="34" charset="0"/>
                          <a:ea typeface="Times New Roman"/>
                          <a:cs typeface="Arial" pitchFamily="34" charset="0"/>
                        </a:rPr>
                        <a:t> Yes</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extLst>
                  <a:ext uri="{0D108BD9-81ED-4DB2-BD59-A6C34878D82A}">
                    <a16:rowId xmlns:a16="http://schemas.microsoft.com/office/drawing/2014/main" val="10002"/>
                  </a:ext>
                </a:extLst>
              </a:tr>
              <a:tr h="128958">
                <a:tc vMerge="1">
                  <a:txBody>
                    <a:bodyPr/>
                    <a:lstStyle/>
                    <a:p>
                      <a:endParaRPr lang="en-US"/>
                    </a:p>
                  </a:txBody>
                  <a:tcPr/>
                </a:tc>
                <a:tc vMerge="1">
                  <a:txBody>
                    <a:bodyPr/>
                    <a:lstStyle/>
                    <a:p>
                      <a:endParaRPr lang="en-US"/>
                    </a:p>
                  </a:txBody>
                  <a:tcPr/>
                </a:tc>
                <a:tc>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Resolution Committee Charter</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0020" marR="0" indent="-160020" algn="ctr" hangingPunct="0">
                        <a:spcBef>
                          <a:spcPts val="0"/>
                        </a:spcBef>
                        <a:spcAft>
                          <a:spcPts val="0"/>
                        </a:spcAft>
                      </a:pPr>
                      <a:r>
                        <a:rPr lang="en-US" sz="700" dirty="0">
                          <a:solidFill>
                            <a:schemeClr val="tx1"/>
                          </a:solidFill>
                          <a:latin typeface="Arial" pitchFamily="34" charset="0"/>
                          <a:ea typeface="Times New Roman"/>
                          <a:cs typeface="Arial" pitchFamily="34" charset="0"/>
                        </a:rPr>
                        <a:t> Yes</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extLst>
                  <a:ext uri="{0D108BD9-81ED-4DB2-BD59-A6C34878D82A}">
                    <a16:rowId xmlns:a16="http://schemas.microsoft.com/office/drawing/2014/main" val="10003"/>
                  </a:ext>
                </a:extLst>
              </a:tr>
              <a:tr h="128958">
                <a:tc vMerge="1">
                  <a:txBody>
                    <a:bodyPr/>
                    <a:lstStyle/>
                    <a:p>
                      <a:endParaRPr lang="en-US"/>
                    </a:p>
                  </a:txBody>
                  <a:tcPr/>
                </a:tc>
                <a:tc vMerge="1">
                  <a:txBody>
                    <a:bodyPr/>
                    <a:lstStyle/>
                    <a:p>
                      <a:endParaRPr lang="en-US"/>
                    </a:p>
                  </a:txBody>
                  <a:tcPr/>
                </a:tc>
                <a:tc>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Acceptance of  (Designation/Appointment)</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0020" marR="0" indent="-160020" algn="ctr" hangingPunct="0">
                        <a:spcBef>
                          <a:spcPts val="0"/>
                        </a:spcBef>
                        <a:spcAft>
                          <a:spcPts val="0"/>
                        </a:spcAft>
                      </a:pPr>
                      <a:r>
                        <a:rPr lang="en-US" sz="700" dirty="0">
                          <a:solidFill>
                            <a:schemeClr val="tx1"/>
                          </a:solidFill>
                          <a:latin typeface="Arial" pitchFamily="34" charset="0"/>
                          <a:ea typeface="Times New Roman"/>
                          <a:cs typeface="Arial" pitchFamily="34" charset="0"/>
                        </a:rPr>
                        <a:t> Yes</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extLst>
                  <a:ext uri="{0D108BD9-81ED-4DB2-BD59-A6C34878D82A}">
                    <a16:rowId xmlns:a16="http://schemas.microsoft.com/office/drawing/2014/main" val="10004"/>
                  </a:ext>
                </a:extLst>
              </a:tr>
              <a:tr h="366230">
                <a:tc>
                  <a:txBody>
                    <a:bodyPr/>
                    <a:lstStyle/>
                    <a:p>
                      <a:pPr marL="0" marR="0" algn="l" hangingPunct="0">
                        <a:spcBef>
                          <a:spcPts val="0"/>
                        </a:spcBef>
                        <a:spcAft>
                          <a:spcPts val="0"/>
                        </a:spcAft>
                      </a:pPr>
                      <a:r>
                        <a:rPr lang="en-US" sz="700" b="1" dirty="0">
                          <a:solidFill>
                            <a:schemeClr val="tx1"/>
                          </a:solidFill>
                          <a:latin typeface="Arial" pitchFamily="34" charset="0"/>
                          <a:ea typeface="Times New Roman"/>
                          <a:cs typeface="Arial" pitchFamily="34" charset="0"/>
                        </a:rPr>
                        <a:t>Identifying and Monitoring Parties in Interest</a:t>
                      </a:r>
                      <a:endParaRPr lang="en-US" sz="700" dirty="0">
                        <a:solidFill>
                          <a:schemeClr val="tx1"/>
                        </a:solidFill>
                        <a:latin typeface="Arial" pitchFamily="34" charset="0"/>
                        <a:ea typeface="Times New Roman"/>
                        <a:cs typeface="Arial" pitchFamily="34" charset="0"/>
                      </a:endParaRPr>
                    </a:p>
                  </a:txBody>
                  <a:tcPr anchor="ctr">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Education Modules 1, 2 &amp; 3</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Documenting Parties in Interest</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0020" marR="0" indent="-160020" algn="ctr" hangingPunct="0">
                        <a:spcBef>
                          <a:spcPts val="0"/>
                        </a:spcBef>
                        <a:spcAft>
                          <a:spcPts val="0"/>
                        </a:spcAft>
                      </a:pPr>
                      <a:r>
                        <a:rPr lang="en-US" sz="700" dirty="0">
                          <a:solidFill>
                            <a:schemeClr val="tx1"/>
                          </a:solidFill>
                          <a:latin typeface="Arial" pitchFamily="34" charset="0"/>
                          <a:ea typeface="Times New Roman"/>
                          <a:cs typeface="Arial" pitchFamily="34" charset="0"/>
                        </a:rPr>
                        <a:t> Yes</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5720" marR="0" algn="l" hangingPunct="0">
                        <a:spcBef>
                          <a:spcPts val="0"/>
                        </a:spcBef>
                        <a:spcAft>
                          <a:spcPts val="0"/>
                        </a:spcAft>
                      </a:pPr>
                      <a:endParaRPr lang="en-US" sz="700" dirty="0">
                        <a:solidFill>
                          <a:schemeClr val="tx1"/>
                        </a:solidFill>
                        <a:latin typeface="Arial" pitchFamily="34" charset="0"/>
                        <a:ea typeface="Times New Roman"/>
                        <a:cs typeface="Arial" pitchFamily="34" charset="0"/>
                      </a:endParaRPr>
                    </a:p>
                  </a:txBody>
                  <a:tcPr marL="42358" marR="42358" marT="0" marB="0" anchor="ctr">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28958">
                <a:tc rowSpan="9">
                  <a:txBody>
                    <a:bodyPr/>
                    <a:lstStyle/>
                    <a:p>
                      <a:pPr marL="0" marR="0" algn="l" hangingPunct="0">
                        <a:spcBef>
                          <a:spcPts val="0"/>
                        </a:spcBef>
                        <a:spcAft>
                          <a:spcPts val="0"/>
                        </a:spcAft>
                      </a:pPr>
                      <a:r>
                        <a:rPr lang="en-US" sz="700" b="1" dirty="0">
                          <a:solidFill>
                            <a:schemeClr val="tx1"/>
                          </a:solidFill>
                          <a:latin typeface="Arial" pitchFamily="34" charset="0"/>
                          <a:ea typeface="Times New Roman"/>
                          <a:cs typeface="Arial" pitchFamily="34" charset="0"/>
                        </a:rPr>
                        <a:t>Selecting and Monitoring Service Providers</a:t>
                      </a:r>
                      <a:endParaRPr lang="en-US" sz="700" dirty="0">
                        <a:solidFill>
                          <a:schemeClr val="tx1"/>
                        </a:solidFill>
                        <a:latin typeface="Arial" pitchFamily="34" charset="0"/>
                        <a:ea typeface="Times New Roman"/>
                        <a:cs typeface="Arial" pitchFamily="34" charset="0"/>
                      </a:endParaRPr>
                    </a:p>
                  </a:txBody>
                  <a:tcPr anchor="ctr">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9">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Education Modules 4 &amp; 14</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US" sz="700" dirty="0">
                          <a:solidFill>
                            <a:schemeClr val="tx1"/>
                          </a:solidFill>
                          <a:latin typeface="Arial" pitchFamily="34" charset="0"/>
                          <a:ea typeface="Times New Roman"/>
                          <a:cs typeface="Arial" pitchFamily="34" charset="0"/>
                        </a:rPr>
                        <a:t>Selecting and Monitoring: </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588" marR="0" indent="0" algn="ctr" hangingPunct="0">
                        <a:spcBef>
                          <a:spcPts val="0"/>
                        </a:spcBef>
                        <a:spcAft>
                          <a:spcPts val="0"/>
                        </a:spcAft>
                      </a:pPr>
                      <a:endParaRPr lang="en-US" sz="700" dirty="0">
                        <a:solidFill>
                          <a:schemeClr val="tx1"/>
                        </a:solidFill>
                        <a:latin typeface="Arial" pitchFamily="34" charset="0"/>
                        <a:ea typeface="Times New Roman"/>
                        <a:cs typeface="Arial" pitchFamily="34" charset="0"/>
                      </a:endParaRP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9">
                  <a:txBody>
                    <a:bodyPr/>
                    <a:lstStyle/>
                    <a:p>
                      <a:pPr marL="45720" marR="0" algn="l" hangingPunct="0">
                        <a:spcBef>
                          <a:spcPts val="0"/>
                        </a:spcBef>
                        <a:spcAft>
                          <a:spcPts val="0"/>
                        </a:spcAft>
                      </a:pPr>
                      <a:endParaRPr lang="en-US" sz="700" dirty="0">
                        <a:solidFill>
                          <a:schemeClr val="tx1"/>
                        </a:solidFill>
                        <a:latin typeface="Arial" pitchFamily="34" charset="0"/>
                        <a:ea typeface="Times New Roman"/>
                        <a:cs typeface="Arial" pitchFamily="34" charset="0"/>
                      </a:endParaRPr>
                    </a:p>
                  </a:txBody>
                  <a:tcPr marL="42358" marR="42358" marT="0" marB="0" anchor="ctr">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28958">
                <a:tc vMerge="1">
                  <a:txBody>
                    <a:bodyPr/>
                    <a:lstStyle/>
                    <a:p>
                      <a:endParaRPr lang="en-US"/>
                    </a:p>
                  </a:txBody>
                  <a:tcPr/>
                </a:tc>
                <a:tc vMerge="1">
                  <a:txBody>
                    <a:bodyPr/>
                    <a:lstStyle/>
                    <a:p>
                      <a:endParaRPr lang="en-US"/>
                    </a:p>
                  </a:txBody>
                  <a:tcPr/>
                </a:tc>
                <a:tc>
                  <a: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US" sz="700" dirty="0">
                          <a:solidFill>
                            <a:schemeClr val="tx1"/>
                          </a:solidFill>
                          <a:latin typeface="Arial" pitchFamily="34" charset="0"/>
                          <a:ea typeface="Times New Roman"/>
                          <a:cs typeface="Arial" pitchFamily="34" charset="0"/>
                        </a:rPr>
                        <a:t>   - Consultants</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588" marR="0" indent="0" algn="ctr" defTabSz="1005840" rtl="0" eaLnBrk="1" fontAlgn="auto" latinLnBrk="0" hangingPunct="0">
                        <a:lnSpc>
                          <a:spcPct val="100000"/>
                        </a:lnSpc>
                        <a:spcBef>
                          <a:spcPts val="0"/>
                        </a:spcBef>
                        <a:spcAft>
                          <a:spcPts val="0"/>
                        </a:spcAft>
                        <a:buClrTx/>
                        <a:buSzTx/>
                        <a:buFontTx/>
                        <a:buNone/>
                        <a:tabLst/>
                        <a:defRPr/>
                      </a:pPr>
                      <a:r>
                        <a:rPr lang="en-US" sz="700" dirty="0">
                          <a:solidFill>
                            <a:schemeClr val="tx1"/>
                          </a:solidFill>
                          <a:latin typeface="Arial" pitchFamily="34" charset="0"/>
                          <a:ea typeface="Times New Roman"/>
                          <a:cs typeface="Arial" pitchFamily="34" charset="0"/>
                        </a:rPr>
                        <a:t> Yes</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extLst>
                  <a:ext uri="{0D108BD9-81ED-4DB2-BD59-A6C34878D82A}">
                    <a16:rowId xmlns:a16="http://schemas.microsoft.com/office/drawing/2014/main" val="10007"/>
                  </a:ext>
                </a:extLst>
              </a:tr>
              <a:tr h="128958">
                <a:tc vMerge="1">
                  <a:txBody>
                    <a:bodyPr/>
                    <a:lstStyle/>
                    <a:p>
                      <a:endParaRPr lang="en-US"/>
                    </a:p>
                  </a:txBody>
                  <a:tcPr/>
                </a:tc>
                <a:tc vMerge="1">
                  <a:txBody>
                    <a:bodyPr/>
                    <a:lstStyle/>
                    <a:p>
                      <a:endParaRPr lang="en-US"/>
                    </a:p>
                  </a:txBody>
                  <a:tcPr/>
                </a:tc>
                <a:tc>
                  <a: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US" sz="700" dirty="0">
                          <a:solidFill>
                            <a:schemeClr val="tx1"/>
                          </a:solidFill>
                          <a:latin typeface="Arial" pitchFamily="34" charset="0"/>
                          <a:ea typeface="Times New Roman"/>
                          <a:cs typeface="Arial" pitchFamily="34" charset="0"/>
                        </a:rPr>
                        <a:t>   - Plan Providers</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588" marR="0" indent="0" algn="ctr" defTabSz="1005840" rtl="0" eaLnBrk="1" fontAlgn="auto" latinLnBrk="0" hangingPunct="0">
                        <a:lnSpc>
                          <a:spcPct val="100000"/>
                        </a:lnSpc>
                        <a:spcBef>
                          <a:spcPts val="0"/>
                        </a:spcBef>
                        <a:spcAft>
                          <a:spcPts val="0"/>
                        </a:spcAft>
                        <a:buClrTx/>
                        <a:buSzTx/>
                        <a:buFontTx/>
                        <a:buNone/>
                        <a:tabLst/>
                        <a:defRPr/>
                      </a:pPr>
                      <a:r>
                        <a:rPr lang="en-US" sz="700" dirty="0">
                          <a:solidFill>
                            <a:schemeClr val="tx1"/>
                          </a:solidFill>
                          <a:latin typeface="Arial" pitchFamily="34" charset="0"/>
                          <a:ea typeface="Times New Roman"/>
                          <a:cs typeface="Arial" pitchFamily="34" charset="0"/>
                        </a:rPr>
                        <a:t> Yes</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extLst>
                  <a:ext uri="{0D108BD9-81ED-4DB2-BD59-A6C34878D82A}">
                    <a16:rowId xmlns:a16="http://schemas.microsoft.com/office/drawing/2014/main" val="10008"/>
                  </a:ext>
                </a:extLst>
              </a:tr>
              <a:tr h="128958">
                <a:tc vMerge="1">
                  <a:txBody>
                    <a:bodyPr/>
                    <a:lstStyle/>
                    <a:p>
                      <a:endParaRPr lang="en-US"/>
                    </a:p>
                  </a:txBody>
                  <a:tcPr/>
                </a:tc>
                <a:tc vMerge="1">
                  <a:txBody>
                    <a:bodyPr/>
                    <a:lstStyle/>
                    <a:p>
                      <a:endParaRPr lang="en-US"/>
                    </a:p>
                  </a:txBody>
                  <a:tcPr/>
                </a:tc>
                <a:tc>
                  <a: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US" sz="700" dirty="0">
                          <a:solidFill>
                            <a:schemeClr val="tx1"/>
                          </a:solidFill>
                          <a:latin typeface="Arial" pitchFamily="34" charset="0"/>
                          <a:ea typeface="Times New Roman"/>
                          <a:cs typeface="Arial" pitchFamily="34" charset="0"/>
                        </a:rPr>
                        <a:t>   - Auditors</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588" marR="0" indent="0" algn="ctr" defTabSz="1005840" rtl="0" eaLnBrk="1" fontAlgn="auto" latinLnBrk="0" hangingPunct="0">
                        <a:lnSpc>
                          <a:spcPct val="100000"/>
                        </a:lnSpc>
                        <a:spcBef>
                          <a:spcPts val="0"/>
                        </a:spcBef>
                        <a:spcAft>
                          <a:spcPts val="0"/>
                        </a:spcAft>
                        <a:buClrTx/>
                        <a:buSzTx/>
                        <a:buFontTx/>
                        <a:buNone/>
                        <a:tabLst/>
                        <a:defRPr/>
                      </a:pPr>
                      <a:r>
                        <a:rPr lang="en-US" sz="700" dirty="0">
                          <a:solidFill>
                            <a:schemeClr val="tx1"/>
                          </a:solidFill>
                          <a:latin typeface="Arial" pitchFamily="34" charset="0"/>
                          <a:ea typeface="Times New Roman"/>
                          <a:cs typeface="Arial" pitchFamily="34" charset="0"/>
                        </a:rPr>
                        <a:t> Yes</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extLst>
                  <a:ext uri="{0D108BD9-81ED-4DB2-BD59-A6C34878D82A}">
                    <a16:rowId xmlns:a16="http://schemas.microsoft.com/office/drawing/2014/main" val="10009"/>
                  </a:ext>
                </a:extLst>
              </a:tr>
              <a:tr h="128958">
                <a:tc vMerge="1">
                  <a:txBody>
                    <a:bodyPr/>
                    <a:lstStyle/>
                    <a:p>
                      <a:endParaRPr lang="en-US"/>
                    </a:p>
                  </a:txBody>
                  <a:tcPr/>
                </a:tc>
                <a:tc vMerge="1">
                  <a:txBody>
                    <a:bodyPr/>
                    <a:lstStyle/>
                    <a:p>
                      <a:endParaRPr lang="en-US"/>
                    </a:p>
                  </a:txBody>
                  <a:tcPr/>
                </a:tc>
                <a:tc>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Annual Fee Benchmarking</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4465" marR="0" indent="-164465" algn="ctr" hangingPunct="0">
                        <a:spcBef>
                          <a:spcPts val="0"/>
                        </a:spcBef>
                        <a:spcAft>
                          <a:spcPts val="0"/>
                        </a:spcAft>
                      </a:pPr>
                      <a:r>
                        <a:rPr lang="en-US" sz="700" dirty="0">
                          <a:solidFill>
                            <a:schemeClr val="tx1"/>
                          </a:solidFill>
                          <a:latin typeface="Arial" pitchFamily="34" charset="0"/>
                          <a:ea typeface="Times New Roman"/>
                          <a:cs typeface="Arial" pitchFamily="34" charset="0"/>
                        </a:rPr>
                        <a:t> Yes</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extLst>
                  <a:ext uri="{0D108BD9-81ED-4DB2-BD59-A6C34878D82A}">
                    <a16:rowId xmlns:a16="http://schemas.microsoft.com/office/drawing/2014/main" val="10010"/>
                  </a:ext>
                </a:extLst>
              </a:tr>
              <a:tr h="128958">
                <a:tc vMerge="1">
                  <a:txBody>
                    <a:bodyPr/>
                    <a:lstStyle/>
                    <a:p>
                      <a:endParaRPr lang="en-US"/>
                    </a:p>
                  </a:txBody>
                  <a:tcPr/>
                </a:tc>
                <a:tc vMerge="1">
                  <a:txBody>
                    <a:bodyPr/>
                    <a:lstStyle/>
                    <a:p>
                      <a:endParaRPr lang="en-US"/>
                    </a:p>
                  </a:txBody>
                  <a:tcPr/>
                </a:tc>
                <a:tc>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B3 Provider Analysis</a:t>
                      </a:r>
                      <a:r>
                        <a:rPr lang="en-US" sz="700" dirty="0">
                          <a:solidFill>
                            <a:schemeClr val="tx1"/>
                          </a:solidFill>
                          <a:latin typeface="Arial" pitchFamily="34" charset="0"/>
                          <a:ea typeface="Times New Roman"/>
                          <a:cs typeface="Arial" pitchFamily="34" charset="0"/>
                          <a:sym typeface="Symbol"/>
                        </a:rPr>
                        <a:t></a:t>
                      </a:r>
                      <a:endParaRPr lang="en-US" sz="700" dirty="0">
                        <a:solidFill>
                          <a:schemeClr val="tx1"/>
                        </a:solidFill>
                        <a:latin typeface="Arial" pitchFamily="34" charset="0"/>
                        <a:ea typeface="Times New Roman"/>
                        <a:cs typeface="Arial" pitchFamily="34" charset="0"/>
                      </a:endParaRP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4465" marR="0" indent="-164465" algn="ctr" hangingPunct="0">
                        <a:spcBef>
                          <a:spcPts val="0"/>
                        </a:spcBef>
                        <a:spcAft>
                          <a:spcPts val="0"/>
                        </a:spcAft>
                      </a:pPr>
                      <a:r>
                        <a:rPr lang="en-US" sz="700" dirty="0">
                          <a:solidFill>
                            <a:schemeClr val="tx1"/>
                          </a:solidFill>
                          <a:latin typeface="Arial" pitchFamily="34" charset="0"/>
                          <a:ea typeface="Times New Roman"/>
                          <a:cs typeface="Arial" pitchFamily="34" charset="0"/>
                        </a:rPr>
                        <a:t> Yes</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extLst>
                  <a:ext uri="{0D108BD9-81ED-4DB2-BD59-A6C34878D82A}">
                    <a16:rowId xmlns:a16="http://schemas.microsoft.com/office/drawing/2014/main" val="10011"/>
                  </a:ext>
                </a:extLst>
              </a:tr>
              <a:tr h="128958">
                <a:tc vMerge="1">
                  <a:txBody>
                    <a:bodyPr/>
                    <a:lstStyle/>
                    <a:p>
                      <a:endParaRPr lang="en-US"/>
                    </a:p>
                  </a:txBody>
                  <a:tcPr/>
                </a:tc>
                <a:tc vMerge="1">
                  <a:txBody>
                    <a:bodyPr/>
                    <a:lstStyle/>
                    <a:p>
                      <a:endParaRPr lang="en-US"/>
                    </a:p>
                  </a:txBody>
                  <a:tcPr/>
                </a:tc>
                <a:tc>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408(b)(2) Checklist </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4465" marR="0" indent="-164465" algn="ctr" hangingPunct="0">
                        <a:spcBef>
                          <a:spcPts val="0"/>
                        </a:spcBef>
                        <a:spcAft>
                          <a:spcPts val="0"/>
                        </a:spcAft>
                      </a:pPr>
                      <a:r>
                        <a:rPr lang="en-US" sz="700" dirty="0">
                          <a:solidFill>
                            <a:schemeClr val="tx1"/>
                          </a:solidFill>
                          <a:latin typeface="Arial" pitchFamily="34" charset="0"/>
                          <a:ea typeface="Times New Roman"/>
                          <a:cs typeface="Arial" pitchFamily="34" charset="0"/>
                        </a:rPr>
                        <a:t> Yes</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extLst>
                  <a:ext uri="{0D108BD9-81ED-4DB2-BD59-A6C34878D82A}">
                    <a16:rowId xmlns:a16="http://schemas.microsoft.com/office/drawing/2014/main" val="10012"/>
                  </a:ext>
                </a:extLst>
              </a:tr>
              <a:tr h="128958">
                <a:tc vMerge="1">
                  <a:txBody>
                    <a:bodyPr/>
                    <a:lstStyle/>
                    <a:p>
                      <a:endParaRPr lang="en-US"/>
                    </a:p>
                  </a:txBody>
                  <a:tcPr/>
                </a:tc>
                <a:tc vMerge="1">
                  <a:txBody>
                    <a:bodyPr/>
                    <a:lstStyle/>
                    <a:p>
                      <a:endParaRPr lang="en-US"/>
                    </a:p>
                  </a:txBody>
                  <a:tcPr/>
                </a:tc>
                <a:tc>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408(b)(2) Disclosures</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4465" marR="0" indent="-164465" algn="ctr" defTabSz="1005840" rtl="0" eaLnBrk="1" fontAlgn="auto" latinLnBrk="0" hangingPunct="0">
                        <a:lnSpc>
                          <a:spcPct val="100000"/>
                        </a:lnSpc>
                        <a:spcBef>
                          <a:spcPts val="0"/>
                        </a:spcBef>
                        <a:spcAft>
                          <a:spcPts val="0"/>
                        </a:spcAft>
                        <a:buClrTx/>
                        <a:buSzTx/>
                        <a:buFontTx/>
                        <a:buNone/>
                        <a:tabLst/>
                        <a:defRPr/>
                      </a:pPr>
                      <a:r>
                        <a:rPr lang="en-US" sz="700" dirty="0">
                          <a:solidFill>
                            <a:schemeClr val="tx1"/>
                          </a:solidFill>
                          <a:latin typeface="Arial" pitchFamily="34" charset="0"/>
                          <a:ea typeface="Times New Roman"/>
                          <a:cs typeface="Arial" pitchFamily="34" charset="0"/>
                        </a:rPr>
                        <a:t>Yes</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extLst>
                  <a:ext uri="{0D108BD9-81ED-4DB2-BD59-A6C34878D82A}">
                    <a16:rowId xmlns:a16="http://schemas.microsoft.com/office/drawing/2014/main" val="10013"/>
                  </a:ext>
                </a:extLst>
              </a:tr>
              <a:tr h="128958">
                <a:tc vMerge="1">
                  <a:txBody>
                    <a:bodyPr/>
                    <a:lstStyle/>
                    <a:p>
                      <a:endParaRPr lang="en-US"/>
                    </a:p>
                  </a:txBody>
                  <a:tcPr/>
                </a:tc>
                <a:tc vMerge="1">
                  <a:txBody>
                    <a:bodyPr/>
                    <a:lstStyle/>
                    <a:p>
                      <a:endParaRPr lang="en-US"/>
                    </a:p>
                  </a:txBody>
                  <a:tcPr/>
                </a:tc>
                <a:tc>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Compensation Disclosure</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4465" marR="0" indent="-164465" algn="ctr" hangingPunct="0">
                        <a:spcBef>
                          <a:spcPts val="0"/>
                        </a:spcBef>
                        <a:spcAft>
                          <a:spcPts val="0"/>
                        </a:spcAft>
                      </a:pPr>
                      <a:r>
                        <a:rPr lang="en-US" sz="700" dirty="0">
                          <a:solidFill>
                            <a:schemeClr val="tx1"/>
                          </a:solidFill>
                          <a:latin typeface="Arial" pitchFamily="34" charset="0"/>
                          <a:ea typeface="Times New Roman"/>
                          <a:cs typeface="Arial" pitchFamily="34" charset="0"/>
                        </a:rPr>
                        <a:t> Yes</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extLst>
                  <a:ext uri="{0D108BD9-81ED-4DB2-BD59-A6C34878D82A}">
                    <a16:rowId xmlns:a16="http://schemas.microsoft.com/office/drawing/2014/main" val="10014"/>
                  </a:ext>
                </a:extLst>
              </a:tr>
              <a:tr h="128958">
                <a:tc rowSpan="3">
                  <a:txBody>
                    <a:bodyPr/>
                    <a:lstStyle/>
                    <a:p>
                      <a:pPr marL="0" marR="0" algn="l" hangingPunct="0">
                        <a:spcBef>
                          <a:spcPts val="0"/>
                        </a:spcBef>
                        <a:spcAft>
                          <a:spcPts val="0"/>
                        </a:spcAft>
                      </a:pPr>
                      <a:r>
                        <a:rPr lang="en-US" sz="700" b="1" dirty="0">
                          <a:solidFill>
                            <a:schemeClr val="tx1"/>
                          </a:solidFill>
                          <a:latin typeface="Arial" pitchFamily="34" charset="0"/>
                          <a:ea typeface="Times New Roman"/>
                          <a:cs typeface="Arial" pitchFamily="34" charset="0"/>
                        </a:rPr>
                        <a:t>Understanding and Documenting Fees and Expenses</a:t>
                      </a:r>
                      <a:endParaRPr lang="en-US" sz="700" dirty="0">
                        <a:solidFill>
                          <a:schemeClr val="tx1"/>
                        </a:solidFill>
                        <a:latin typeface="Arial" pitchFamily="34" charset="0"/>
                        <a:ea typeface="Times New Roman"/>
                        <a:cs typeface="Arial" pitchFamily="34" charset="0"/>
                      </a:endParaRPr>
                    </a:p>
                  </a:txBody>
                  <a:tcPr anchor="ctr">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Education Modules 5 &amp; 15</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Annual Fee Benchmarking</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4465" marR="0" indent="-164465" algn="ctr" hangingPunct="0">
                        <a:spcBef>
                          <a:spcPts val="0"/>
                        </a:spcBef>
                        <a:spcAft>
                          <a:spcPts val="0"/>
                        </a:spcAft>
                      </a:pPr>
                      <a:r>
                        <a:rPr lang="en-US" sz="700" dirty="0">
                          <a:solidFill>
                            <a:schemeClr val="tx1"/>
                          </a:solidFill>
                          <a:latin typeface="Arial" pitchFamily="34" charset="0"/>
                          <a:ea typeface="Times New Roman"/>
                          <a:cs typeface="Arial" pitchFamily="34" charset="0"/>
                        </a:rPr>
                        <a:t> Yes</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45720" marR="0" algn="l" hangingPunct="0">
                        <a:spcBef>
                          <a:spcPts val="0"/>
                        </a:spcBef>
                        <a:spcAft>
                          <a:spcPts val="0"/>
                        </a:spcAft>
                      </a:pPr>
                      <a:endParaRPr lang="en-US" sz="700" dirty="0">
                        <a:solidFill>
                          <a:schemeClr val="tx1"/>
                        </a:solidFill>
                        <a:latin typeface="Arial" pitchFamily="34" charset="0"/>
                        <a:ea typeface="Times New Roman"/>
                        <a:cs typeface="Arial" pitchFamily="34" charset="0"/>
                      </a:endParaRPr>
                    </a:p>
                  </a:txBody>
                  <a:tcPr marL="42358" marR="42358" marT="0" marB="0" anchor="ctr">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128958">
                <a:tc vMerge="1">
                  <a:txBody>
                    <a:bodyPr/>
                    <a:lstStyle/>
                    <a:p>
                      <a:endParaRPr lang="en-US"/>
                    </a:p>
                  </a:txBody>
                  <a:tcPr/>
                </a:tc>
                <a:tc vMerge="1">
                  <a:txBody>
                    <a:bodyPr/>
                    <a:lstStyle/>
                    <a:p>
                      <a:endParaRPr lang="en-US"/>
                    </a:p>
                  </a:txBody>
                  <a:tcPr/>
                </a:tc>
                <a:tc>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B3 Provider Analysis</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4465" marR="0" indent="-164465" algn="ctr" hangingPunct="0">
                        <a:spcBef>
                          <a:spcPts val="0"/>
                        </a:spcBef>
                        <a:spcAft>
                          <a:spcPts val="0"/>
                        </a:spcAft>
                      </a:pPr>
                      <a:r>
                        <a:rPr lang="en-US" sz="700" dirty="0">
                          <a:solidFill>
                            <a:schemeClr val="tx1"/>
                          </a:solidFill>
                          <a:latin typeface="Arial" pitchFamily="34" charset="0"/>
                          <a:ea typeface="Times New Roman"/>
                          <a:cs typeface="Arial" pitchFamily="34" charset="0"/>
                        </a:rPr>
                        <a:t> Yes</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extLst>
                  <a:ext uri="{0D108BD9-81ED-4DB2-BD59-A6C34878D82A}">
                    <a16:rowId xmlns:a16="http://schemas.microsoft.com/office/drawing/2014/main" val="10016"/>
                  </a:ext>
                </a:extLst>
              </a:tr>
              <a:tr h="128958">
                <a:tc vMerge="1">
                  <a:txBody>
                    <a:bodyPr/>
                    <a:lstStyle/>
                    <a:p>
                      <a:endParaRPr lang="en-US"/>
                    </a:p>
                  </a:txBody>
                  <a:tcPr/>
                </a:tc>
                <a:tc vMerge="1">
                  <a:txBody>
                    <a:bodyPr/>
                    <a:lstStyle/>
                    <a:p>
                      <a:endParaRPr lang="en-US"/>
                    </a:p>
                  </a:txBody>
                  <a:tcPr/>
                </a:tc>
                <a:tc>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Annual 404a-5 Disclosure</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4465" marR="0" indent="-164465" algn="ctr" hangingPunct="0">
                        <a:spcBef>
                          <a:spcPts val="0"/>
                        </a:spcBef>
                        <a:spcAft>
                          <a:spcPts val="0"/>
                        </a:spcAft>
                      </a:pPr>
                      <a:r>
                        <a:rPr lang="en-US" sz="700" dirty="0">
                          <a:solidFill>
                            <a:schemeClr val="tx1"/>
                          </a:solidFill>
                          <a:latin typeface="Arial" pitchFamily="34" charset="0"/>
                          <a:ea typeface="Times New Roman"/>
                          <a:cs typeface="Arial" pitchFamily="34" charset="0"/>
                        </a:rPr>
                        <a:t> Yes</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extLst>
                  <a:ext uri="{0D108BD9-81ED-4DB2-BD59-A6C34878D82A}">
                    <a16:rowId xmlns:a16="http://schemas.microsoft.com/office/drawing/2014/main" val="10017"/>
                  </a:ext>
                </a:extLst>
              </a:tr>
              <a:tr h="128958">
                <a:tc rowSpan="3">
                  <a:txBody>
                    <a:bodyPr/>
                    <a:lstStyle/>
                    <a:p>
                      <a:pPr marL="0" marR="0" algn="l" hangingPunct="0">
                        <a:spcBef>
                          <a:spcPts val="0"/>
                        </a:spcBef>
                        <a:spcAft>
                          <a:spcPts val="0"/>
                        </a:spcAft>
                      </a:pPr>
                      <a:r>
                        <a:rPr lang="en-US" sz="700" b="1" dirty="0">
                          <a:solidFill>
                            <a:schemeClr val="tx1"/>
                          </a:solidFill>
                          <a:latin typeface="Arial" pitchFamily="34" charset="0"/>
                          <a:ea typeface="Times New Roman"/>
                          <a:cs typeface="Arial" pitchFamily="34" charset="0"/>
                        </a:rPr>
                        <a:t>Selecting and Monitoring Plan Investments</a:t>
                      </a:r>
                      <a:endParaRPr lang="en-US" sz="700" dirty="0">
                        <a:solidFill>
                          <a:schemeClr val="tx1"/>
                        </a:solidFill>
                        <a:latin typeface="Arial" pitchFamily="34" charset="0"/>
                        <a:ea typeface="Times New Roman"/>
                        <a:cs typeface="Arial" pitchFamily="34" charset="0"/>
                      </a:endParaRPr>
                    </a:p>
                  </a:txBody>
                  <a:tcPr anchor="ctr">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Education Module 6 &amp; 20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Investment Policy Statement</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0020" marR="0" indent="-164465" algn="ctr" hangingPunct="0">
                        <a:spcBef>
                          <a:spcPts val="0"/>
                        </a:spcBef>
                        <a:spcAft>
                          <a:spcPts val="0"/>
                        </a:spcAft>
                      </a:pPr>
                      <a:r>
                        <a:rPr lang="en-US" sz="700" dirty="0">
                          <a:solidFill>
                            <a:schemeClr val="tx1"/>
                          </a:solidFill>
                          <a:latin typeface="Arial" pitchFamily="34" charset="0"/>
                          <a:ea typeface="Times New Roman"/>
                          <a:cs typeface="Arial" pitchFamily="34" charset="0"/>
                        </a:rPr>
                        <a:t> Yes</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45720" marR="0" algn="l" hangingPunct="0">
                        <a:spcBef>
                          <a:spcPts val="0"/>
                        </a:spcBef>
                        <a:spcAft>
                          <a:spcPts val="0"/>
                        </a:spcAft>
                      </a:pPr>
                      <a:endParaRPr lang="en-US" sz="700" dirty="0">
                        <a:solidFill>
                          <a:schemeClr val="tx1"/>
                        </a:solidFill>
                        <a:latin typeface="Arial" pitchFamily="34" charset="0"/>
                        <a:ea typeface="Times New Roman"/>
                        <a:cs typeface="Arial" pitchFamily="34" charset="0"/>
                      </a:endParaRPr>
                    </a:p>
                  </a:txBody>
                  <a:tcPr marL="42358" marR="42358" marT="0" marB="0" anchor="ctr">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
                  </a:ext>
                </a:extLst>
              </a:tr>
              <a:tr h="128958">
                <a:tc vMerge="1">
                  <a:txBody>
                    <a:bodyPr/>
                    <a:lstStyle/>
                    <a:p>
                      <a:endParaRPr lang="en-US"/>
                    </a:p>
                  </a:txBody>
                  <a:tcPr/>
                </a:tc>
                <a:tc vMerge="1">
                  <a:txBody>
                    <a:bodyPr/>
                    <a:lstStyle/>
                    <a:p>
                      <a:endParaRPr lang="en-US"/>
                    </a:p>
                  </a:txBody>
                  <a:tcPr/>
                </a:tc>
                <a:tc>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Investment Scorecard</a:t>
                      </a:r>
                      <a:r>
                        <a:rPr lang="en-US" sz="700" dirty="0">
                          <a:solidFill>
                            <a:schemeClr val="tx1"/>
                          </a:solidFill>
                          <a:latin typeface="Arial" pitchFamily="34" charset="0"/>
                          <a:ea typeface="Times New Roman"/>
                          <a:cs typeface="Arial" pitchFamily="34" charset="0"/>
                          <a:sym typeface="Symbol"/>
                        </a:rPr>
                        <a:t></a:t>
                      </a:r>
                      <a:endParaRPr lang="en-US" sz="700" dirty="0">
                        <a:solidFill>
                          <a:schemeClr val="tx1"/>
                        </a:solidFill>
                        <a:latin typeface="Arial" pitchFamily="34" charset="0"/>
                        <a:ea typeface="Times New Roman"/>
                        <a:cs typeface="Arial" pitchFamily="34" charset="0"/>
                      </a:endParaRP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0020" marR="0" indent="-164465" algn="ctr" hangingPunct="0">
                        <a:spcBef>
                          <a:spcPts val="0"/>
                        </a:spcBef>
                        <a:spcAft>
                          <a:spcPts val="0"/>
                        </a:spcAft>
                      </a:pPr>
                      <a:r>
                        <a:rPr lang="en-US" sz="700" dirty="0">
                          <a:solidFill>
                            <a:schemeClr val="tx1"/>
                          </a:solidFill>
                          <a:latin typeface="Arial" pitchFamily="34" charset="0"/>
                          <a:ea typeface="Times New Roman"/>
                          <a:cs typeface="Arial" pitchFamily="34" charset="0"/>
                        </a:rPr>
                        <a:t> Yes</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extLst>
                  <a:ext uri="{0D108BD9-81ED-4DB2-BD59-A6C34878D82A}">
                    <a16:rowId xmlns:a16="http://schemas.microsoft.com/office/drawing/2014/main" val="10019"/>
                  </a:ext>
                </a:extLst>
              </a:tr>
              <a:tr h="128958">
                <a:tc vMerge="1">
                  <a:txBody>
                    <a:bodyPr/>
                    <a:lstStyle/>
                    <a:p>
                      <a:endParaRPr lang="en-US"/>
                    </a:p>
                  </a:txBody>
                  <a:tcPr/>
                </a:tc>
                <a:tc vMerge="1">
                  <a:txBody>
                    <a:bodyPr/>
                    <a:lstStyle/>
                    <a:p>
                      <a:endParaRPr lang="en-US"/>
                    </a:p>
                  </a:txBody>
                  <a:tcPr/>
                </a:tc>
                <a:tc>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Target Date Fund Workbook</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0020" marR="0" indent="-164465" algn="ctr" hangingPunct="0">
                        <a:spcBef>
                          <a:spcPts val="0"/>
                        </a:spcBef>
                        <a:spcAft>
                          <a:spcPts val="0"/>
                        </a:spcAft>
                      </a:pPr>
                      <a:r>
                        <a:rPr lang="en-US" sz="700" dirty="0">
                          <a:solidFill>
                            <a:schemeClr val="tx1"/>
                          </a:solidFill>
                          <a:latin typeface="Arial" pitchFamily="34" charset="0"/>
                          <a:ea typeface="Times New Roman"/>
                          <a:cs typeface="Arial" pitchFamily="34" charset="0"/>
                        </a:rPr>
                        <a:t> Yes      N/A</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extLst>
                  <a:ext uri="{0D108BD9-81ED-4DB2-BD59-A6C34878D82A}">
                    <a16:rowId xmlns:a16="http://schemas.microsoft.com/office/drawing/2014/main" val="10020"/>
                  </a:ext>
                </a:extLst>
              </a:tr>
              <a:tr h="128958">
                <a:tc rowSpan="2">
                  <a:txBody>
                    <a:bodyPr/>
                    <a:lstStyle/>
                    <a:p>
                      <a:pPr marL="0" marR="0" algn="l" hangingPunct="0">
                        <a:spcBef>
                          <a:spcPts val="0"/>
                        </a:spcBef>
                        <a:spcAft>
                          <a:spcPts val="0"/>
                        </a:spcAft>
                      </a:pPr>
                      <a:r>
                        <a:rPr lang="en-US" sz="700" b="1" dirty="0">
                          <a:solidFill>
                            <a:schemeClr val="tx1"/>
                          </a:solidFill>
                          <a:latin typeface="Arial" pitchFamily="34" charset="0"/>
                          <a:ea typeface="Times New Roman"/>
                          <a:cs typeface="Arial" pitchFamily="34" charset="0"/>
                        </a:rPr>
                        <a:t>§404(a) and §404(c) Compliance </a:t>
                      </a:r>
                      <a:endParaRPr lang="en-US" sz="700" dirty="0">
                        <a:solidFill>
                          <a:schemeClr val="tx1"/>
                        </a:solidFill>
                        <a:latin typeface="Arial" pitchFamily="34" charset="0"/>
                        <a:ea typeface="Times New Roman"/>
                        <a:cs typeface="Arial" pitchFamily="34" charset="0"/>
                      </a:endParaRPr>
                    </a:p>
                  </a:txBody>
                  <a:tcPr anchor="ctr">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Education Module 7</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§404(a) &amp; §404(c) Checklist</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0020" marR="0" indent="-164465" algn="ctr" hangingPunct="0">
                        <a:spcBef>
                          <a:spcPts val="0"/>
                        </a:spcBef>
                        <a:spcAft>
                          <a:spcPts val="0"/>
                        </a:spcAft>
                      </a:pPr>
                      <a:r>
                        <a:rPr lang="en-US" sz="700" dirty="0">
                          <a:solidFill>
                            <a:schemeClr val="tx1"/>
                          </a:solidFill>
                          <a:latin typeface="Arial" pitchFamily="34" charset="0"/>
                          <a:ea typeface="Times New Roman"/>
                          <a:cs typeface="Arial" pitchFamily="34" charset="0"/>
                        </a:rPr>
                        <a:t> Yes</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45720" marR="0" algn="l" hangingPunct="0">
                        <a:spcBef>
                          <a:spcPts val="0"/>
                        </a:spcBef>
                        <a:spcAft>
                          <a:spcPts val="0"/>
                        </a:spcAft>
                      </a:pPr>
                      <a:endParaRPr lang="en-US" sz="700" dirty="0">
                        <a:solidFill>
                          <a:schemeClr val="tx1"/>
                        </a:solidFill>
                        <a:latin typeface="Arial" pitchFamily="34" charset="0"/>
                        <a:ea typeface="Times New Roman"/>
                        <a:cs typeface="Arial" pitchFamily="34" charset="0"/>
                      </a:endParaRPr>
                    </a:p>
                  </a:txBody>
                  <a:tcPr marL="42358" marR="42358" marT="0" marB="0" anchor="ctr">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1"/>
                  </a:ext>
                </a:extLst>
              </a:tr>
              <a:tr h="128958">
                <a:tc vMerge="1">
                  <a:txBody>
                    <a:bodyPr/>
                    <a:lstStyle/>
                    <a:p>
                      <a:endParaRPr lang="en-US"/>
                    </a:p>
                  </a:txBody>
                  <a:tcPr/>
                </a:tc>
                <a:tc vMerge="1">
                  <a:txBody>
                    <a:bodyPr/>
                    <a:lstStyle/>
                    <a:p>
                      <a:endParaRPr lang="en-US"/>
                    </a:p>
                  </a:txBody>
                  <a:tcPr/>
                </a:tc>
                <a:tc>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§404(c) Notice &amp; Policy Statement</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0020" marR="0" indent="-164465" algn="ctr" hangingPunct="0">
                        <a:spcBef>
                          <a:spcPts val="0"/>
                        </a:spcBef>
                        <a:spcAft>
                          <a:spcPts val="0"/>
                        </a:spcAft>
                      </a:pPr>
                      <a:r>
                        <a:rPr lang="en-US" sz="700" dirty="0">
                          <a:solidFill>
                            <a:schemeClr val="tx1"/>
                          </a:solidFill>
                          <a:latin typeface="Arial" pitchFamily="34" charset="0"/>
                          <a:ea typeface="Times New Roman"/>
                          <a:cs typeface="Arial" pitchFamily="34" charset="0"/>
                        </a:rPr>
                        <a:t> Yes</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extLst>
                  <a:ext uri="{0D108BD9-81ED-4DB2-BD59-A6C34878D82A}">
                    <a16:rowId xmlns:a16="http://schemas.microsoft.com/office/drawing/2014/main" val="10022"/>
                  </a:ext>
                </a:extLst>
              </a:tr>
              <a:tr h="225677">
                <a:tc>
                  <a:txBody>
                    <a:bodyPr/>
                    <a:lstStyle/>
                    <a:p>
                      <a:pPr marL="0" marR="0" algn="l" hangingPunct="0">
                        <a:spcBef>
                          <a:spcPts val="0"/>
                        </a:spcBef>
                        <a:spcAft>
                          <a:spcPts val="0"/>
                        </a:spcAft>
                      </a:pPr>
                      <a:r>
                        <a:rPr lang="en-US" sz="700" b="1" dirty="0">
                          <a:solidFill>
                            <a:schemeClr val="tx1"/>
                          </a:solidFill>
                          <a:latin typeface="Arial" pitchFamily="34" charset="0"/>
                          <a:ea typeface="Times New Roman"/>
                          <a:cs typeface="Arial" pitchFamily="34" charset="0"/>
                        </a:rPr>
                        <a:t>Maintaining a Fiduciary File</a:t>
                      </a:r>
                      <a:endParaRPr lang="en-US" sz="700" dirty="0">
                        <a:solidFill>
                          <a:schemeClr val="tx1"/>
                        </a:solidFill>
                        <a:latin typeface="Arial" pitchFamily="34" charset="0"/>
                        <a:ea typeface="Times New Roman"/>
                        <a:cs typeface="Arial" pitchFamily="34" charset="0"/>
                      </a:endParaRPr>
                    </a:p>
                  </a:txBody>
                  <a:tcPr anchor="ctr">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Education Module 8</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Organizing Your Fiduciary File Checklist</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0020" marR="0" indent="-164465" algn="ctr" hangingPunct="0">
                        <a:spcBef>
                          <a:spcPts val="0"/>
                        </a:spcBef>
                        <a:spcAft>
                          <a:spcPts val="0"/>
                        </a:spcAft>
                      </a:pPr>
                      <a:r>
                        <a:rPr lang="en-US" sz="700" dirty="0">
                          <a:solidFill>
                            <a:schemeClr val="tx1"/>
                          </a:solidFill>
                          <a:latin typeface="Arial" pitchFamily="34" charset="0"/>
                          <a:ea typeface="Times New Roman"/>
                          <a:cs typeface="Arial" pitchFamily="34" charset="0"/>
                        </a:rPr>
                        <a:t> Yes</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5720" marR="0" algn="l" hangingPunct="0">
                        <a:spcBef>
                          <a:spcPts val="0"/>
                        </a:spcBef>
                        <a:spcAft>
                          <a:spcPts val="0"/>
                        </a:spcAft>
                      </a:pPr>
                      <a:endParaRPr lang="en-US" sz="700" dirty="0">
                        <a:solidFill>
                          <a:schemeClr val="tx1"/>
                        </a:solidFill>
                        <a:latin typeface="Arial" pitchFamily="34" charset="0"/>
                        <a:ea typeface="Times New Roman"/>
                        <a:cs typeface="Arial" pitchFamily="34" charset="0"/>
                      </a:endParaRPr>
                    </a:p>
                  </a:txBody>
                  <a:tcPr marL="42358" marR="42358" marT="0" marB="0" anchor="ctr">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3"/>
                  </a:ext>
                </a:extLst>
              </a:tr>
              <a:tr h="225677">
                <a:tc>
                  <a:txBody>
                    <a:bodyPr/>
                    <a:lstStyle/>
                    <a:p>
                      <a:pPr marL="0" marR="0" algn="l" hangingPunct="0">
                        <a:spcBef>
                          <a:spcPts val="0"/>
                        </a:spcBef>
                        <a:spcAft>
                          <a:spcPts val="0"/>
                        </a:spcAft>
                      </a:pPr>
                      <a:r>
                        <a:rPr lang="en-US" sz="700" b="1" dirty="0">
                          <a:solidFill>
                            <a:schemeClr val="tx1"/>
                          </a:solidFill>
                          <a:latin typeface="Arial" pitchFamily="34" charset="0"/>
                          <a:ea typeface="Times New Roman"/>
                          <a:cs typeface="Arial" pitchFamily="34" charset="0"/>
                        </a:rPr>
                        <a:t>Investing in Employer Securities</a:t>
                      </a:r>
                      <a:endParaRPr lang="en-US" sz="700" dirty="0">
                        <a:solidFill>
                          <a:schemeClr val="tx1"/>
                        </a:solidFill>
                        <a:latin typeface="Arial" pitchFamily="34" charset="0"/>
                        <a:ea typeface="Times New Roman"/>
                        <a:cs typeface="Arial" pitchFamily="34" charset="0"/>
                      </a:endParaRPr>
                    </a:p>
                  </a:txBody>
                  <a:tcPr anchor="ctr">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Education Module 9</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§404(c) Notice and Policy Statement Addendum</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0020" marR="0" indent="-164465" algn="ctr" hangingPunct="0">
                        <a:spcBef>
                          <a:spcPts val="0"/>
                        </a:spcBef>
                        <a:spcAft>
                          <a:spcPts val="0"/>
                        </a:spcAft>
                      </a:pPr>
                      <a:r>
                        <a:rPr lang="en-US" sz="700" dirty="0">
                          <a:solidFill>
                            <a:schemeClr val="tx1"/>
                          </a:solidFill>
                          <a:latin typeface="Arial" pitchFamily="34" charset="0"/>
                          <a:ea typeface="Times New Roman"/>
                          <a:cs typeface="Arial" pitchFamily="34" charset="0"/>
                        </a:rPr>
                        <a:t> Yes      N/A</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hangingPunct="0">
                        <a:spcBef>
                          <a:spcPts val="0"/>
                        </a:spcBef>
                        <a:spcAft>
                          <a:spcPts val="0"/>
                        </a:spcAft>
                      </a:pPr>
                      <a:endParaRPr lang="en-US" sz="700" dirty="0">
                        <a:solidFill>
                          <a:schemeClr val="tx1"/>
                        </a:solidFill>
                        <a:latin typeface="Arial" pitchFamily="34" charset="0"/>
                        <a:ea typeface="Times New Roman"/>
                        <a:cs typeface="Arial" pitchFamily="34" charset="0"/>
                      </a:endParaRPr>
                    </a:p>
                  </a:txBody>
                  <a:tcPr marL="42358" marR="42358" marT="0" marB="0" anchor="ctr">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4"/>
                  </a:ext>
                </a:extLst>
              </a:tr>
              <a:tr h="128958">
                <a:tc rowSpan="2">
                  <a:txBody>
                    <a:bodyPr/>
                    <a:lstStyle/>
                    <a:p>
                      <a:pPr marL="0" marR="0" algn="l" hangingPunct="0">
                        <a:spcBef>
                          <a:spcPts val="0"/>
                        </a:spcBef>
                        <a:spcAft>
                          <a:spcPts val="0"/>
                        </a:spcAft>
                      </a:pPr>
                      <a:r>
                        <a:rPr lang="en-US" sz="700" b="1" dirty="0">
                          <a:solidFill>
                            <a:schemeClr val="tx1"/>
                          </a:solidFill>
                          <a:latin typeface="Arial" pitchFamily="34" charset="0"/>
                          <a:ea typeface="Times New Roman"/>
                          <a:cs typeface="Arial" pitchFamily="34" charset="0"/>
                        </a:rPr>
                        <a:t>Minimizing Risk: Fidelity Bond &amp; Fiduciary Insurance</a:t>
                      </a:r>
                      <a:endParaRPr lang="en-US" sz="700" dirty="0">
                        <a:solidFill>
                          <a:schemeClr val="tx1"/>
                        </a:solidFill>
                        <a:latin typeface="Arial" pitchFamily="34" charset="0"/>
                        <a:ea typeface="Times New Roman"/>
                        <a:cs typeface="Arial" pitchFamily="34" charset="0"/>
                      </a:endParaRPr>
                    </a:p>
                  </a:txBody>
                  <a:tcPr anchor="ctr">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Education Module 10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Fidelity Copy of Bond</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0020" marR="0" indent="-164465" algn="ctr" hangingPunct="0">
                        <a:spcBef>
                          <a:spcPts val="0"/>
                        </a:spcBef>
                        <a:spcAft>
                          <a:spcPts val="0"/>
                        </a:spcAft>
                      </a:pPr>
                      <a:r>
                        <a:rPr lang="en-US" sz="700" dirty="0">
                          <a:solidFill>
                            <a:schemeClr val="tx1"/>
                          </a:solidFill>
                          <a:latin typeface="Arial" pitchFamily="34" charset="0"/>
                          <a:ea typeface="Times New Roman"/>
                          <a:cs typeface="Arial" pitchFamily="34" charset="0"/>
                        </a:rPr>
                        <a:t> Yes</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45720" marR="0" algn="l" hangingPunct="0">
                        <a:spcBef>
                          <a:spcPts val="0"/>
                        </a:spcBef>
                        <a:spcAft>
                          <a:spcPts val="0"/>
                        </a:spcAft>
                      </a:pPr>
                      <a:endParaRPr lang="en-US" sz="700" dirty="0">
                        <a:solidFill>
                          <a:schemeClr val="tx1"/>
                        </a:solidFill>
                        <a:latin typeface="Arial" pitchFamily="34" charset="0"/>
                        <a:ea typeface="Times New Roman"/>
                        <a:cs typeface="Arial" pitchFamily="34" charset="0"/>
                      </a:endParaRPr>
                    </a:p>
                  </a:txBody>
                  <a:tcPr marL="42358" marR="42358" marT="0" marB="0" anchor="ctr">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5"/>
                  </a:ext>
                </a:extLst>
              </a:tr>
              <a:tr h="225677">
                <a:tc vMerge="1">
                  <a:txBody>
                    <a:bodyPr/>
                    <a:lstStyle/>
                    <a:p>
                      <a:endParaRPr lang="en-US"/>
                    </a:p>
                  </a:txBody>
                  <a:tcPr/>
                </a:tc>
                <a:tc vMerge="1">
                  <a:txBody>
                    <a:bodyPr/>
                    <a:lstStyle/>
                    <a:p>
                      <a:endParaRPr lang="en-US"/>
                    </a:p>
                  </a:txBody>
                  <a:tcPr/>
                </a:tc>
                <a:tc>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Fiduciary Insurance Copy of Policy</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0020" marR="0" indent="-164465" algn="ctr" hangingPunct="0">
                        <a:spcBef>
                          <a:spcPts val="0"/>
                        </a:spcBef>
                        <a:spcAft>
                          <a:spcPts val="0"/>
                        </a:spcAft>
                      </a:pPr>
                      <a:r>
                        <a:rPr lang="en-US" sz="700" dirty="0">
                          <a:solidFill>
                            <a:schemeClr val="tx1"/>
                          </a:solidFill>
                          <a:latin typeface="Arial" pitchFamily="34" charset="0"/>
                          <a:ea typeface="Times New Roman"/>
                          <a:cs typeface="Arial" pitchFamily="34" charset="0"/>
                        </a:rPr>
                        <a:t> Yes</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extLst>
                  <a:ext uri="{0D108BD9-81ED-4DB2-BD59-A6C34878D82A}">
                    <a16:rowId xmlns:a16="http://schemas.microsoft.com/office/drawing/2014/main" val="10026"/>
                  </a:ext>
                </a:extLst>
              </a:tr>
              <a:tr h="225677">
                <a:tc>
                  <a:txBody>
                    <a:bodyPr/>
                    <a:lstStyle/>
                    <a:p>
                      <a:pPr marL="0" marR="0" algn="l" hangingPunct="0">
                        <a:spcBef>
                          <a:spcPts val="0"/>
                        </a:spcBef>
                        <a:spcAft>
                          <a:spcPts val="0"/>
                        </a:spcAft>
                      </a:pPr>
                      <a:r>
                        <a:rPr lang="en-US" sz="700" b="1" dirty="0">
                          <a:solidFill>
                            <a:schemeClr val="tx1"/>
                          </a:solidFill>
                          <a:latin typeface="Arial" pitchFamily="34" charset="0"/>
                          <a:ea typeface="Times New Roman"/>
                          <a:cs typeface="Arial" pitchFamily="34" charset="0"/>
                        </a:rPr>
                        <a:t>Claims and Appeal Procedures</a:t>
                      </a:r>
                      <a:endParaRPr lang="en-US" sz="700" dirty="0">
                        <a:solidFill>
                          <a:schemeClr val="tx1"/>
                        </a:solidFill>
                        <a:latin typeface="Arial" pitchFamily="34" charset="0"/>
                        <a:ea typeface="Times New Roman"/>
                        <a:cs typeface="Arial" pitchFamily="34" charset="0"/>
                      </a:endParaRPr>
                    </a:p>
                  </a:txBody>
                  <a:tcPr anchor="ctr">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Education Module 11</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Documentation of Claims and Appeals (actual events)</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0020" marR="0" indent="-164465" algn="ctr" hangingPunct="0">
                        <a:spcBef>
                          <a:spcPts val="0"/>
                        </a:spcBef>
                        <a:spcAft>
                          <a:spcPts val="0"/>
                        </a:spcAft>
                      </a:pPr>
                      <a:r>
                        <a:rPr lang="en-US" sz="700" dirty="0">
                          <a:solidFill>
                            <a:schemeClr val="tx1"/>
                          </a:solidFill>
                          <a:latin typeface="Arial" pitchFamily="34" charset="0"/>
                          <a:ea typeface="Times New Roman"/>
                          <a:cs typeface="Arial" pitchFamily="34" charset="0"/>
                        </a:rPr>
                        <a:t> Yes</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5720" marR="0" algn="l" hangingPunct="0">
                        <a:spcBef>
                          <a:spcPts val="0"/>
                        </a:spcBef>
                        <a:spcAft>
                          <a:spcPts val="0"/>
                        </a:spcAft>
                      </a:pPr>
                      <a:endParaRPr lang="en-US" sz="700" dirty="0">
                        <a:solidFill>
                          <a:schemeClr val="tx1"/>
                        </a:solidFill>
                        <a:latin typeface="Arial" pitchFamily="34" charset="0"/>
                        <a:ea typeface="Times New Roman"/>
                        <a:cs typeface="Arial" pitchFamily="34" charset="0"/>
                      </a:endParaRPr>
                    </a:p>
                  </a:txBody>
                  <a:tcPr marL="42358" marR="42358" marT="0" marB="0" anchor="ctr">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7"/>
                  </a:ext>
                </a:extLst>
              </a:tr>
              <a:tr h="128958">
                <a:tc rowSpan="8">
                  <a:txBody>
                    <a:bodyPr/>
                    <a:lstStyle/>
                    <a:p>
                      <a:pPr marL="0" marR="0" algn="l" hangingPunct="0">
                        <a:spcBef>
                          <a:spcPts val="0"/>
                        </a:spcBef>
                        <a:spcAft>
                          <a:spcPts val="0"/>
                        </a:spcAft>
                      </a:pPr>
                      <a:r>
                        <a:rPr lang="en-US" sz="700" b="1" dirty="0">
                          <a:solidFill>
                            <a:schemeClr val="tx1"/>
                          </a:solidFill>
                          <a:latin typeface="Arial" pitchFamily="34" charset="0"/>
                          <a:ea typeface="Times New Roman"/>
                          <a:cs typeface="Arial" pitchFamily="34" charset="0"/>
                        </a:rPr>
                        <a:t>Plan Demographic and Document Review</a:t>
                      </a:r>
                      <a:endParaRPr lang="en-US" sz="700" dirty="0">
                        <a:solidFill>
                          <a:schemeClr val="tx1"/>
                        </a:solidFill>
                        <a:latin typeface="Arial" pitchFamily="34" charset="0"/>
                        <a:ea typeface="Times New Roman"/>
                        <a:cs typeface="Arial" pitchFamily="34" charset="0"/>
                      </a:endParaRPr>
                    </a:p>
                  </a:txBody>
                  <a:tcPr anchor="ctr">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8">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Education Module 12</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Plan Design Summary </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0020" marR="0" indent="-164465" algn="ctr" hangingPunct="0">
                        <a:spcBef>
                          <a:spcPts val="0"/>
                        </a:spcBef>
                        <a:spcAft>
                          <a:spcPts val="0"/>
                        </a:spcAft>
                      </a:pPr>
                      <a:r>
                        <a:rPr lang="en-US" sz="700" dirty="0">
                          <a:solidFill>
                            <a:schemeClr val="tx1"/>
                          </a:solidFill>
                          <a:latin typeface="Arial" pitchFamily="34" charset="0"/>
                          <a:ea typeface="Times New Roman"/>
                          <a:cs typeface="Arial" pitchFamily="34" charset="0"/>
                        </a:rPr>
                        <a:t> Yes</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8">
                  <a:txBody>
                    <a:bodyPr/>
                    <a:lstStyle/>
                    <a:p>
                      <a:pPr marL="45720" marR="0" algn="l" hangingPunct="0">
                        <a:spcBef>
                          <a:spcPts val="0"/>
                        </a:spcBef>
                        <a:spcAft>
                          <a:spcPts val="0"/>
                        </a:spcAft>
                      </a:pPr>
                      <a:endParaRPr lang="en-US" sz="700" dirty="0">
                        <a:solidFill>
                          <a:schemeClr val="tx1"/>
                        </a:solidFill>
                        <a:latin typeface="Arial" pitchFamily="34" charset="0"/>
                        <a:ea typeface="Times New Roman"/>
                        <a:cs typeface="Arial" pitchFamily="34" charset="0"/>
                      </a:endParaRPr>
                    </a:p>
                  </a:txBody>
                  <a:tcPr marL="42358" marR="42358" marT="0" marB="0" anchor="ctr">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8"/>
                  </a:ext>
                </a:extLst>
              </a:tr>
              <a:tr h="128958">
                <a:tc vMerge="1">
                  <a:txBody>
                    <a:bodyPr/>
                    <a:lstStyle/>
                    <a:p>
                      <a:endParaRPr lang="en-US"/>
                    </a:p>
                  </a:txBody>
                  <a:tcPr/>
                </a:tc>
                <a:tc vMerge="1">
                  <a:txBody>
                    <a:bodyPr/>
                    <a:lstStyle/>
                    <a:p>
                      <a:endParaRPr lang="en-US"/>
                    </a:p>
                  </a:txBody>
                  <a:tcPr/>
                </a:tc>
                <a:tc>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ACAs Notice</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0020" marR="0" indent="-164465" algn="ctr" hangingPunct="0">
                        <a:spcBef>
                          <a:spcPts val="0"/>
                        </a:spcBef>
                        <a:spcAft>
                          <a:spcPts val="0"/>
                        </a:spcAft>
                      </a:pPr>
                      <a:r>
                        <a:rPr lang="en-US" sz="700" dirty="0">
                          <a:solidFill>
                            <a:schemeClr val="tx1"/>
                          </a:solidFill>
                          <a:latin typeface="Arial" pitchFamily="34" charset="0"/>
                          <a:ea typeface="Times New Roman"/>
                          <a:cs typeface="Arial" pitchFamily="34" charset="0"/>
                        </a:rPr>
                        <a:t> Yes       N/A</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extLst>
                  <a:ext uri="{0D108BD9-81ED-4DB2-BD59-A6C34878D82A}">
                    <a16:rowId xmlns:a16="http://schemas.microsoft.com/office/drawing/2014/main" val="10029"/>
                  </a:ext>
                </a:extLst>
              </a:tr>
              <a:tr h="128958">
                <a:tc vMerge="1">
                  <a:txBody>
                    <a:bodyPr/>
                    <a:lstStyle/>
                    <a:p>
                      <a:endParaRPr lang="en-US"/>
                    </a:p>
                  </a:txBody>
                  <a:tcPr/>
                </a:tc>
                <a:tc vMerge="1">
                  <a:txBody>
                    <a:bodyPr/>
                    <a:lstStyle/>
                    <a:p>
                      <a:endParaRPr lang="en-US"/>
                    </a:p>
                  </a:txBody>
                  <a:tcPr/>
                </a:tc>
                <a:tc>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QACAs Notice</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0020" marR="0" indent="-164465" algn="ctr" hangingPunct="0">
                        <a:spcBef>
                          <a:spcPts val="0"/>
                        </a:spcBef>
                        <a:spcAft>
                          <a:spcPts val="0"/>
                        </a:spcAft>
                      </a:pPr>
                      <a:r>
                        <a:rPr lang="en-US" sz="700" dirty="0">
                          <a:solidFill>
                            <a:schemeClr val="tx1"/>
                          </a:solidFill>
                          <a:latin typeface="Arial" pitchFamily="34" charset="0"/>
                          <a:ea typeface="Times New Roman"/>
                          <a:cs typeface="Arial" pitchFamily="34" charset="0"/>
                        </a:rPr>
                        <a:t> Yes       N/A</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extLst>
                  <a:ext uri="{0D108BD9-81ED-4DB2-BD59-A6C34878D82A}">
                    <a16:rowId xmlns:a16="http://schemas.microsoft.com/office/drawing/2014/main" val="10030"/>
                  </a:ext>
                </a:extLst>
              </a:tr>
              <a:tr h="128958">
                <a:tc vMerge="1">
                  <a:txBody>
                    <a:bodyPr/>
                    <a:lstStyle/>
                    <a:p>
                      <a:endParaRPr lang="en-US"/>
                    </a:p>
                  </a:txBody>
                  <a:tcPr/>
                </a:tc>
                <a:tc vMerge="1">
                  <a:txBody>
                    <a:bodyPr/>
                    <a:lstStyle/>
                    <a:p>
                      <a:endParaRPr lang="en-US"/>
                    </a:p>
                  </a:txBody>
                  <a:tcPr/>
                </a:tc>
                <a:tc>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EACAs Notice</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0020" marR="0" indent="-164465" algn="ctr" hangingPunct="0">
                        <a:spcBef>
                          <a:spcPts val="0"/>
                        </a:spcBef>
                        <a:spcAft>
                          <a:spcPts val="0"/>
                        </a:spcAft>
                      </a:pPr>
                      <a:r>
                        <a:rPr lang="en-US" sz="700" dirty="0">
                          <a:solidFill>
                            <a:schemeClr val="tx1"/>
                          </a:solidFill>
                          <a:latin typeface="Arial" pitchFamily="34" charset="0"/>
                          <a:ea typeface="Times New Roman"/>
                          <a:cs typeface="Arial" pitchFamily="34" charset="0"/>
                        </a:rPr>
                        <a:t> Yes       N/A</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extLst>
                  <a:ext uri="{0D108BD9-81ED-4DB2-BD59-A6C34878D82A}">
                    <a16:rowId xmlns:a16="http://schemas.microsoft.com/office/drawing/2014/main" val="10031"/>
                  </a:ext>
                </a:extLst>
              </a:tr>
              <a:tr h="128958">
                <a:tc vMerge="1">
                  <a:txBody>
                    <a:bodyPr/>
                    <a:lstStyle/>
                    <a:p>
                      <a:endParaRPr lang="en-US"/>
                    </a:p>
                  </a:txBody>
                  <a:tcPr/>
                </a:tc>
                <a:tc vMerge="1">
                  <a:txBody>
                    <a:bodyPr/>
                    <a:lstStyle/>
                    <a:p>
                      <a:endParaRPr lang="en-US"/>
                    </a:p>
                  </a:txBody>
                  <a:tcPr/>
                </a:tc>
                <a:tc>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Initial QDIA Notice</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0020" marR="0" indent="-164465" algn="ctr" hangingPunct="0">
                        <a:spcBef>
                          <a:spcPts val="0"/>
                        </a:spcBef>
                        <a:spcAft>
                          <a:spcPts val="0"/>
                        </a:spcAft>
                      </a:pPr>
                      <a:r>
                        <a:rPr lang="en-US" sz="700" dirty="0">
                          <a:solidFill>
                            <a:schemeClr val="tx1"/>
                          </a:solidFill>
                          <a:latin typeface="Arial" pitchFamily="34" charset="0"/>
                          <a:ea typeface="Times New Roman"/>
                          <a:cs typeface="Arial" pitchFamily="34" charset="0"/>
                        </a:rPr>
                        <a:t> Yes       N/A</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extLst>
                  <a:ext uri="{0D108BD9-81ED-4DB2-BD59-A6C34878D82A}">
                    <a16:rowId xmlns:a16="http://schemas.microsoft.com/office/drawing/2014/main" val="10032"/>
                  </a:ext>
                </a:extLst>
              </a:tr>
              <a:tr h="128958">
                <a:tc vMerge="1">
                  <a:txBody>
                    <a:bodyPr/>
                    <a:lstStyle/>
                    <a:p>
                      <a:endParaRPr lang="en-US"/>
                    </a:p>
                  </a:txBody>
                  <a:tcPr/>
                </a:tc>
                <a:tc vMerge="1">
                  <a:txBody>
                    <a:bodyPr/>
                    <a:lstStyle/>
                    <a:p>
                      <a:endParaRPr lang="en-US"/>
                    </a:p>
                  </a:txBody>
                  <a:tcPr/>
                </a:tc>
                <a:tc>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Annual QDIA Notice</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0020" marR="0" indent="-164465" algn="ctr" hangingPunct="0">
                        <a:spcBef>
                          <a:spcPts val="0"/>
                        </a:spcBef>
                        <a:spcAft>
                          <a:spcPts val="0"/>
                        </a:spcAft>
                      </a:pPr>
                      <a:r>
                        <a:rPr lang="en-US" sz="700" dirty="0">
                          <a:solidFill>
                            <a:schemeClr val="tx1"/>
                          </a:solidFill>
                          <a:latin typeface="Arial" pitchFamily="34" charset="0"/>
                          <a:ea typeface="Times New Roman"/>
                          <a:cs typeface="Arial" pitchFamily="34" charset="0"/>
                        </a:rPr>
                        <a:t> Yes       N/A</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extLst>
                  <a:ext uri="{0D108BD9-81ED-4DB2-BD59-A6C34878D82A}">
                    <a16:rowId xmlns:a16="http://schemas.microsoft.com/office/drawing/2014/main" val="10033"/>
                  </a:ext>
                </a:extLst>
              </a:tr>
              <a:tr h="128958">
                <a:tc vMerge="1">
                  <a:txBody>
                    <a:bodyPr/>
                    <a:lstStyle/>
                    <a:p>
                      <a:endParaRPr lang="en-US"/>
                    </a:p>
                  </a:txBody>
                  <a:tcPr/>
                </a:tc>
                <a:tc vMerge="1">
                  <a:txBody>
                    <a:bodyPr/>
                    <a:lstStyle/>
                    <a:p>
                      <a:endParaRPr lang="en-US"/>
                    </a:p>
                  </a:txBody>
                  <a:tcPr/>
                </a:tc>
                <a:tc>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Safe Harbor Notice</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0020" marR="0" indent="-164465" algn="ctr" hangingPunct="0">
                        <a:spcBef>
                          <a:spcPts val="0"/>
                        </a:spcBef>
                        <a:spcAft>
                          <a:spcPts val="0"/>
                        </a:spcAft>
                      </a:pPr>
                      <a:r>
                        <a:rPr lang="en-US" sz="700" dirty="0">
                          <a:solidFill>
                            <a:schemeClr val="tx1"/>
                          </a:solidFill>
                          <a:latin typeface="Arial" pitchFamily="34" charset="0"/>
                          <a:ea typeface="Times New Roman"/>
                          <a:cs typeface="Arial" pitchFamily="34" charset="0"/>
                        </a:rPr>
                        <a:t> Yes       N/A</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extLst>
                  <a:ext uri="{0D108BD9-81ED-4DB2-BD59-A6C34878D82A}">
                    <a16:rowId xmlns:a16="http://schemas.microsoft.com/office/drawing/2014/main" val="10034"/>
                  </a:ext>
                </a:extLst>
              </a:tr>
              <a:tr h="128958">
                <a:tc vMerge="1">
                  <a:txBody>
                    <a:bodyPr/>
                    <a:lstStyle/>
                    <a:p>
                      <a:endParaRPr lang="en-US"/>
                    </a:p>
                  </a:txBody>
                  <a:tcPr/>
                </a:tc>
                <a:tc vMerge="1">
                  <a:txBody>
                    <a:bodyPr/>
                    <a:lstStyle/>
                    <a:p>
                      <a:endParaRPr lang="en-US"/>
                    </a:p>
                  </a:txBody>
                  <a:tcPr/>
                </a:tc>
                <a:tc>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Summary Annual Report</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0020" marR="0" indent="-164465" algn="ctr" hangingPunct="0">
                        <a:spcBef>
                          <a:spcPts val="0"/>
                        </a:spcBef>
                        <a:spcAft>
                          <a:spcPts val="0"/>
                        </a:spcAft>
                      </a:pPr>
                      <a:r>
                        <a:rPr lang="en-US" sz="700" dirty="0">
                          <a:solidFill>
                            <a:schemeClr val="tx1"/>
                          </a:solidFill>
                          <a:latin typeface="Arial" pitchFamily="34" charset="0"/>
                          <a:ea typeface="Times New Roman"/>
                          <a:cs typeface="Arial" pitchFamily="34" charset="0"/>
                        </a:rPr>
                        <a:t> Yes</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extLst>
                  <a:ext uri="{0D108BD9-81ED-4DB2-BD59-A6C34878D82A}">
                    <a16:rowId xmlns:a16="http://schemas.microsoft.com/office/drawing/2014/main" val="10035"/>
                  </a:ext>
                </a:extLst>
              </a:tr>
              <a:tr h="366230">
                <a:tc>
                  <a:txBody>
                    <a:bodyPr/>
                    <a:lstStyle/>
                    <a:p>
                      <a:pPr marL="0" marR="0" algn="l" hangingPunct="0">
                        <a:spcBef>
                          <a:spcPts val="0"/>
                        </a:spcBef>
                        <a:spcAft>
                          <a:spcPts val="0"/>
                        </a:spcAft>
                      </a:pPr>
                      <a:r>
                        <a:rPr lang="en-US" sz="700" b="1" dirty="0">
                          <a:solidFill>
                            <a:schemeClr val="tx1"/>
                          </a:solidFill>
                          <a:latin typeface="Arial" pitchFamily="34" charset="0"/>
                          <a:ea typeface="Times New Roman"/>
                          <a:cs typeface="Arial" pitchFamily="34" charset="0"/>
                        </a:rPr>
                        <a:t>Prohibited Transactions and Plan Solutions</a:t>
                      </a:r>
                      <a:endParaRPr lang="en-US" sz="700" dirty="0">
                        <a:solidFill>
                          <a:schemeClr val="tx1"/>
                        </a:solidFill>
                        <a:latin typeface="Arial" pitchFamily="34" charset="0"/>
                        <a:ea typeface="Times New Roman"/>
                        <a:cs typeface="Arial" pitchFamily="34" charset="0"/>
                      </a:endParaRPr>
                    </a:p>
                  </a:txBody>
                  <a:tcPr anchor="ctr">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Education Module 13, 18 &amp; 19</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Due Diligence</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0020" marR="0" indent="-160020" algn="ctr" hangingPunct="0">
                        <a:spcBef>
                          <a:spcPts val="0"/>
                        </a:spcBef>
                        <a:spcAft>
                          <a:spcPts val="0"/>
                        </a:spcAft>
                      </a:pPr>
                      <a:r>
                        <a:rPr lang="en-US" sz="700" dirty="0">
                          <a:solidFill>
                            <a:schemeClr val="tx1"/>
                          </a:solidFill>
                          <a:latin typeface="Arial" pitchFamily="34" charset="0"/>
                          <a:ea typeface="Times New Roman"/>
                          <a:cs typeface="Arial" pitchFamily="34" charset="0"/>
                        </a:rPr>
                        <a:t> Yes      N/A</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5720" marR="0" algn="l" hangingPunct="0">
                        <a:spcBef>
                          <a:spcPts val="0"/>
                        </a:spcBef>
                        <a:spcAft>
                          <a:spcPts val="0"/>
                        </a:spcAft>
                      </a:pPr>
                      <a:endParaRPr lang="en-US" sz="700" dirty="0">
                        <a:solidFill>
                          <a:schemeClr val="tx1"/>
                        </a:solidFill>
                        <a:latin typeface="Arial" pitchFamily="34" charset="0"/>
                        <a:ea typeface="Times New Roman"/>
                        <a:cs typeface="Arial" pitchFamily="34" charset="0"/>
                      </a:endParaRPr>
                    </a:p>
                  </a:txBody>
                  <a:tcPr marL="42358" marR="42358" marT="0" marB="0" anchor="ctr">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36"/>
                  </a:ext>
                </a:extLst>
              </a:tr>
              <a:tr h="225677">
                <a:tc>
                  <a:txBody>
                    <a:bodyPr/>
                    <a:lstStyle/>
                    <a:p>
                      <a:pPr marL="0" marR="0" algn="l" hangingPunct="0">
                        <a:spcBef>
                          <a:spcPts val="0"/>
                        </a:spcBef>
                        <a:spcAft>
                          <a:spcPts val="0"/>
                        </a:spcAft>
                      </a:pPr>
                      <a:r>
                        <a:rPr lang="en-US" sz="700" b="1" dirty="0">
                          <a:solidFill>
                            <a:schemeClr val="tx1"/>
                          </a:solidFill>
                          <a:latin typeface="Arial" pitchFamily="34" charset="0"/>
                          <a:ea typeface="Times New Roman"/>
                          <a:cs typeface="Arial" pitchFamily="34" charset="0"/>
                        </a:rPr>
                        <a:t>M&amp;A and Control Groups</a:t>
                      </a:r>
                      <a:endParaRPr lang="en-US" sz="700" dirty="0">
                        <a:solidFill>
                          <a:schemeClr val="tx1"/>
                        </a:solidFill>
                        <a:latin typeface="Arial" pitchFamily="34" charset="0"/>
                        <a:ea typeface="Times New Roman"/>
                        <a:cs typeface="Arial" pitchFamily="34" charset="0"/>
                      </a:endParaRPr>
                    </a:p>
                  </a:txBody>
                  <a:tcPr anchor="ctr">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Education Modules 16 &amp; 17</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Due Diligence</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0020" marR="0" indent="-160020" algn="ctr" hangingPunct="0">
                        <a:spcBef>
                          <a:spcPts val="0"/>
                        </a:spcBef>
                        <a:spcAft>
                          <a:spcPts val="0"/>
                        </a:spcAft>
                      </a:pPr>
                      <a:r>
                        <a:rPr lang="en-US" sz="700" dirty="0">
                          <a:solidFill>
                            <a:schemeClr val="tx1"/>
                          </a:solidFill>
                          <a:latin typeface="Arial" pitchFamily="34" charset="0"/>
                          <a:ea typeface="Times New Roman"/>
                          <a:cs typeface="Arial" pitchFamily="34" charset="0"/>
                        </a:rPr>
                        <a:t> Yes      N/A</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5720" marR="0" algn="l" hangingPunct="0">
                        <a:spcBef>
                          <a:spcPts val="0"/>
                        </a:spcBef>
                        <a:spcAft>
                          <a:spcPts val="0"/>
                        </a:spcAft>
                      </a:pPr>
                      <a:endParaRPr lang="en-US" sz="700" dirty="0">
                        <a:solidFill>
                          <a:schemeClr val="tx1"/>
                        </a:solidFill>
                        <a:latin typeface="Arial" pitchFamily="34" charset="0"/>
                        <a:ea typeface="Times New Roman"/>
                        <a:cs typeface="Arial" pitchFamily="34" charset="0"/>
                      </a:endParaRPr>
                    </a:p>
                  </a:txBody>
                  <a:tcPr marL="42358" marR="42358" marT="0" marB="0" anchor="ctr">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37"/>
                  </a:ext>
                </a:extLst>
              </a:tr>
              <a:tr h="225677">
                <a:tc>
                  <a:txBody>
                    <a:bodyPr/>
                    <a:lstStyle/>
                    <a:p>
                      <a:pPr marL="0" marR="0" algn="l" hangingPunct="0">
                        <a:spcBef>
                          <a:spcPts val="0"/>
                        </a:spcBef>
                        <a:spcAft>
                          <a:spcPts val="0"/>
                        </a:spcAft>
                      </a:pPr>
                      <a:r>
                        <a:rPr lang="en-US" sz="700" b="1" dirty="0">
                          <a:solidFill>
                            <a:schemeClr val="tx1"/>
                          </a:solidFill>
                          <a:latin typeface="Arial" pitchFamily="34" charset="0"/>
                          <a:ea typeface="Times New Roman"/>
                          <a:cs typeface="Arial" pitchFamily="34" charset="0"/>
                        </a:rPr>
                        <a:t>Legal and Compliance Update</a:t>
                      </a:r>
                      <a:endParaRPr lang="en-US" sz="700" dirty="0">
                        <a:solidFill>
                          <a:schemeClr val="tx1"/>
                        </a:solidFill>
                        <a:latin typeface="Arial" pitchFamily="34" charset="0"/>
                        <a:ea typeface="Times New Roman"/>
                        <a:cs typeface="Arial" pitchFamily="34" charset="0"/>
                      </a:endParaRPr>
                    </a:p>
                  </a:txBody>
                  <a:tcPr anchor="ctr">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hangingPunct="0">
                        <a:spcBef>
                          <a:spcPts val="0"/>
                        </a:spcBef>
                        <a:spcAft>
                          <a:spcPts val="0"/>
                        </a:spcAft>
                      </a:pPr>
                      <a:r>
                        <a:rPr lang="en-US" sz="700" dirty="0">
                          <a:solidFill>
                            <a:schemeClr val="tx1"/>
                          </a:solidFill>
                          <a:latin typeface="Arial" pitchFamily="34" charset="0"/>
                          <a:ea typeface="Times New Roman"/>
                          <a:cs typeface="Arial" pitchFamily="34" charset="0"/>
                        </a:rPr>
                        <a:t>Education Module 21</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hangingPunct="0">
                        <a:spcBef>
                          <a:spcPts val="0"/>
                        </a:spcBef>
                        <a:spcAft>
                          <a:spcPts val="0"/>
                        </a:spcAft>
                      </a:pPr>
                      <a:endParaRPr lang="en-US" sz="700" dirty="0">
                        <a:solidFill>
                          <a:schemeClr val="tx1"/>
                        </a:solidFill>
                        <a:latin typeface="Arial" pitchFamily="34" charset="0"/>
                        <a:ea typeface="Times New Roman"/>
                        <a:cs typeface="Arial" pitchFamily="34" charset="0"/>
                      </a:endParaRP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60020" marR="0" indent="-160020" algn="ctr" hangingPunct="0">
                        <a:spcBef>
                          <a:spcPts val="0"/>
                        </a:spcBef>
                        <a:spcAft>
                          <a:spcPts val="0"/>
                        </a:spcAft>
                      </a:pPr>
                      <a:r>
                        <a:rPr lang="en-US" sz="700" dirty="0">
                          <a:solidFill>
                            <a:schemeClr val="tx1"/>
                          </a:solidFill>
                          <a:latin typeface="Arial" pitchFamily="34" charset="0"/>
                          <a:ea typeface="Times New Roman"/>
                          <a:cs typeface="Arial" pitchFamily="34" charset="0"/>
                        </a:rPr>
                        <a:t>N/A</a:t>
                      </a:r>
                    </a:p>
                  </a:txBody>
                  <a:tcPr marL="42358" marR="4235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5720" marR="0" algn="l" hangingPunct="0">
                        <a:spcBef>
                          <a:spcPts val="0"/>
                        </a:spcBef>
                        <a:spcAft>
                          <a:spcPts val="0"/>
                        </a:spcAft>
                      </a:pPr>
                      <a:endParaRPr lang="en-US" sz="700" dirty="0">
                        <a:solidFill>
                          <a:schemeClr val="tx1"/>
                        </a:solidFill>
                        <a:latin typeface="Arial" pitchFamily="34" charset="0"/>
                        <a:ea typeface="Times New Roman"/>
                        <a:cs typeface="Arial" pitchFamily="34" charset="0"/>
                      </a:endParaRPr>
                    </a:p>
                  </a:txBody>
                  <a:tcPr marL="42358" marR="42358" marT="0" marB="0" anchor="ctr">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38"/>
                  </a:ext>
                </a:extLst>
              </a:tr>
            </a:tbl>
          </a:graphicData>
        </a:graphic>
      </p:graphicFrame>
      <p:sp>
        <p:nvSpPr>
          <p:cNvPr id="9" name="Footer Placeholder 3">
            <a:extLst>
              <a:ext uri="{FF2B5EF4-FFF2-40B4-BE49-F238E27FC236}">
                <a16:creationId xmlns:a16="http://schemas.microsoft.com/office/drawing/2014/main" id="{5E7AB236-38CA-3740-A4B6-241138F9C84D}"/>
              </a:ext>
            </a:extLst>
          </p:cNvPr>
          <p:cNvSpPr>
            <a:spLocks noGrp="1"/>
          </p:cNvSpPr>
          <p:nvPr>
            <p:ph type="ftr" sz="quarter" idx="11"/>
          </p:nvPr>
        </p:nvSpPr>
        <p:spPr>
          <a:xfrm>
            <a:off x="762000" y="7315200"/>
            <a:ext cx="4343400" cy="228600"/>
          </a:xfrm>
        </p:spPr>
        <p:txBody>
          <a:bodyPr/>
          <a:lstStyle/>
          <a:p>
            <a:r>
              <a:rPr lang="en-US" i="0" dirty="0"/>
              <a:t>ACR# 3860323  10/21</a:t>
            </a:r>
          </a:p>
        </p:txBody>
      </p:sp>
    </p:spTree>
    <p:extLst>
      <p:ext uri="{BB962C8B-B14F-4D97-AF65-F5344CB8AC3E}">
        <p14:creationId xmlns:p14="http://schemas.microsoft.com/office/powerpoint/2010/main" val="706300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4ABB2-8E4A-044E-AB29-1ACEFAB123A1}"/>
              </a:ext>
            </a:extLst>
          </p:cNvPr>
          <p:cNvSpPr>
            <a:spLocks noGrp="1"/>
          </p:cNvSpPr>
          <p:nvPr>
            <p:ph type="title"/>
          </p:nvPr>
        </p:nvSpPr>
        <p:spPr/>
        <p:txBody>
          <a:bodyPr/>
          <a:lstStyle/>
          <a:p>
            <a:r>
              <a:rPr lang="en-US" dirty="0"/>
              <a:t>Fiduciary Education Modules</a:t>
            </a:r>
          </a:p>
        </p:txBody>
      </p:sp>
      <p:sp>
        <p:nvSpPr>
          <p:cNvPr id="3" name="Content Placeholder 2">
            <a:extLst>
              <a:ext uri="{FF2B5EF4-FFF2-40B4-BE49-F238E27FC236}">
                <a16:creationId xmlns:a16="http://schemas.microsoft.com/office/drawing/2014/main" id="{09326954-66D6-DC48-B371-A38AFDDC7DE0}"/>
              </a:ext>
            </a:extLst>
          </p:cNvPr>
          <p:cNvSpPr>
            <a:spLocks noGrp="1"/>
          </p:cNvSpPr>
          <p:nvPr>
            <p:ph idx="1"/>
          </p:nvPr>
        </p:nvSpPr>
        <p:spPr>
          <a:xfrm>
            <a:off x="457201" y="1372248"/>
            <a:ext cx="9144000" cy="571500"/>
          </a:xfrm>
        </p:spPr>
        <p:txBody>
          <a:bodyPr>
            <a:normAutofit lnSpcReduction="10000"/>
          </a:bodyPr>
          <a:lstStyle/>
          <a:p>
            <a:r>
              <a:rPr lang="en-US" sz="1600" dirty="0"/>
              <a:t>Our Fiduciary Education Modules provide resources to inform and educate committee members regarding ERISA’s fiduciary requirements.</a:t>
            </a:r>
          </a:p>
        </p:txBody>
      </p:sp>
      <p:sp>
        <p:nvSpPr>
          <p:cNvPr id="5" name="Slide Number Placeholder 4">
            <a:extLst>
              <a:ext uri="{FF2B5EF4-FFF2-40B4-BE49-F238E27FC236}">
                <a16:creationId xmlns:a16="http://schemas.microsoft.com/office/drawing/2014/main" id="{497D6D1A-6D5C-CF42-83EF-A7A9FB561964}"/>
              </a:ext>
            </a:extLst>
          </p:cNvPr>
          <p:cNvSpPr>
            <a:spLocks noGrp="1"/>
          </p:cNvSpPr>
          <p:nvPr>
            <p:ph type="sldNum" sz="quarter" idx="12"/>
          </p:nvPr>
        </p:nvSpPr>
        <p:spPr/>
        <p:txBody>
          <a:bodyPr/>
          <a:lstStyle/>
          <a:p>
            <a:fld id="{9061F5B3-D3D1-4E34-B802-F65422553442}" type="slidenum">
              <a:rPr lang="en-US" smtClean="0"/>
              <a:t>15</a:t>
            </a:fld>
            <a:endParaRPr lang="en-US"/>
          </a:p>
        </p:txBody>
      </p:sp>
      <p:graphicFrame>
        <p:nvGraphicFramePr>
          <p:cNvPr id="6" name="Table 5">
            <a:extLst>
              <a:ext uri="{FF2B5EF4-FFF2-40B4-BE49-F238E27FC236}">
                <a16:creationId xmlns:a16="http://schemas.microsoft.com/office/drawing/2014/main" id="{4951209F-CE61-1447-826F-FD4A79ED5F6D}"/>
              </a:ext>
            </a:extLst>
          </p:cNvPr>
          <p:cNvGraphicFramePr>
            <a:graphicFrameLocks noGrp="1"/>
          </p:cNvGraphicFramePr>
          <p:nvPr>
            <p:extLst>
              <p:ext uri="{D42A27DB-BD31-4B8C-83A1-F6EECF244321}">
                <p14:modId xmlns:p14="http://schemas.microsoft.com/office/powerpoint/2010/main" val="941412574"/>
              </p:ext>
            </p:extLst>
          </p:nvPr>
        </p:nvGraphicFramePr>
        <p:xfrm>
          <a:off x="409575" y="2505777"/>
          <a:ext cx="9191625" cy="3608625"/>
        </p:xfrm>
        <a:graphic>
          <a:graphicData uri="http://schemas.openxmlformats.org/drawingml/2006/table">
            <a:tbl>
              <a:tblPr firstRow="1" bandRow="1">
                <a:tableStyleId>{5940675A-B579-460E-94D1-54222C63F5DA}</a:tableStyleId>
              </a:tblPr>
              <a:tblGrid>
                <a:gridCol w="2908742">
                  <a:extLst>
                    <a:ext uri="{9D8B030D-6E8A-4147-A177-3AD203B41FA5}">
                      <a16:colId xmlns:a16="http://schemas.microsoft.com/office/drawing/2014/main" val="20000"/>
                    </a:ext>
                  </a:extLst>
                </a:gridCol>
                <a:gridCol w="3257791">
                  <a:extLst>
                    <a:ext uri="{9D8B030D-6E8A-4147-A177-3AD203B41FA5}">
                      <a16:colId xmlns:a16="http://schemas.microsoft.com/office/drawing/2014/main" val="20001"/>
                    </a:ext>
                  </a:extLst>
                </a:gridCol>
                <a:gridCol w="3025092">
                  <a:extLst>
                    <a:ext uri="{9D8B030D-6E8A-4147-A177-3AD203B41FA5}">
                      <a16:colId xmlns:a16="http://schemas.microsoft.com/office/drawing/2014/main" val="20002"/>
                    </a:ext>
                  </a:extLst>
                </a:gridCol>
              </a:tblGrid>
              <a:tr h="515258">
                <a:tc>
                  <a:txBody>
                    <a:bodyPr/>
                    <a:lstStyle/>
                    <a:p>
                      <a:r>
                        <a:rPr lang="en-US" sz="1400" b="1" dirty="0">
                          <a:solidFill>
                            <a:schemeClr val="tx2">
                              <a:lumMod val="10000"/>
                            </a:schemeClr>
                          </a:solidFill>
                        </a:rPr>
                        <a:t>Fiduciary</a:t>
                      </a:r>
                      <a:r>
                        <a:rPr lang="en-US" sz="1400" b="1" baseline="0" dirty="0">
                          <a:solidFill>
                            <a:schemeClr val="tx2">
                              <a:lumMod val="10000"/>
                            </a:schemeClr>
                          </a:solidFill>
                        </a:rPr>
                        <a:t> </a:t>
                      </a:r>
                      <a:r>
                        <a:rPr lang="en-US" sz="1400" b="1" dirty="0">
                          <a:solidFill>
                            <a:schemeClr val="tx2">
                              <a:lumMod val="10000"/>
                            </a:schemeClr>
                          </a:solidFill>
                        </a:rPr>
                        <a:t>Overview</a:t>
                      </a:r>
                    </a:p>
                  </a:txBody>
                  <a:tcPr marL="100584" marR="10058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r>
                        <a:rPr lang="en-US" sz="1400" b="1" dirty="0">
                          <a:solidFill>
                            <a:schemeClr val="tx2">
                              <a:lumMod val="10000"/>
                            </a:schemeClr>
                          </a:solidFill>
                        </a:rPr>
                        <a:t>Maintaining Your Fiduciary File</a:t>
                      </a:r>
                    </a:p>
                  </a:txBody>
                  <a:tcPr marL="100584" marR="10058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r>
                        <a:rPr lang="en-US" sz="1400" b="1" dirty="0">
                          <a:solidFill>
                            <a:schemeClr val="tx2">
                              <a:lumMod val="10000"/>
                            </a:schemeClr>
                          </a:solidFill>
                        </a:rPr>
                        <a:t>404a-5 Disclosure Regulations</a:t>
                      </a:r>
                    </a:p>
                  </a:txBody>
                  <a:tcPr marL="100584" marR="10058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000"/>
                  </a:ext>
                </a:extLst>
              </a:tr>
              <a:tr h="51525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2">
                              <a:lumMod val="10000"/>
                            </a:schemeClr>
                          </a:solidFill>
                        </a:rPr>
                        <a:t>Fiduciary Responsibilities</a:t>
                      </a:r>
                    </a:p>
                  </a:txBody>
                  <a:tcPr marL="100584" marR="10058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2">
                              <a:lumMod val="10000"/>
                            </a:schemeClr>
                          </a:solidFill>
                        </a:rPr>
                        <a:t>Investing in Employer Securities</a:t>
                      </a:r>
                    </a:p>
                  </a:txBody>
                  <a:tcPr marL="100584" marR="10058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2">
                              <a:lumMod val="10000"/>
                            </a:schemeClr>
                          </a:solidFill>
                        </a:rPr>
                        <a:t>Controlled Groups</a:t>
                      </a:r>
                    </a:p>
                  </a:txBody>
                  <a:tcPr marL="100584" marR="10058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001"/>
                  </a:ext>
                </a:extLst>
              </a:tr>
              <a:tr h="51525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2">
                              <a:lumMod val="10000"/>
                            </a:schemeClr>
                          </a:solidFill>
                        </a:rPr>
                        <a:t>Fiduciary Liabilities</a:t>
                      </a:r>
                    </a:p>
                  </a:txBody>
                  <a:tcPr marL="100584" marR="10058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2">
                              <a:lumMod val="10000"/>
                            </a:schemeClr>
                          </a:solidFill>
                        </a:rPr>
                        <a:t>Minimizing Risk Strategies</a:t>
                      </a:r>
                    </a:p>
                  </a:txBody>
                  <a:tcPr marL="100584" marR="10058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2">
                              <a:lumMod val="10000"/>
                            </a:schemeClr>
                          </a:solidFill>
                        </a:rPr>
                        <a:t>Mergers &amp; Acquisitions</a:t>
                      </a:r>
                    </a:p>
                  </a:txBody>
                  <a:tcPr marL="100584" marR="10058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002"/>
                  </a:ext>
                </a:extLst>
              </a:tr>
              <a:tr h="51525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2">
                              <a:lumMod val="10000"/>
                            </a:schemeClr>
                          </a:solidFill>
                        </a:rPr>
                        <a:t>Selecting Service Providers</a:t>
                      </a:r>
                    </a:p>
                  </a:txBody>
                  <a:tcPr marL="100584" marR="10058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2">
                              <a:lumMod val="10000"/>
                            </a:schemeClr>
                          </a:solidFill>
                        </a:rPr>
                        <a:t>Claims &amp; Appeals Procedures</a:t>
                      </a:r>
                    </a:p>
                  </a:txBody>
                  <a:tcPr marL="100584" marR="10058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2">
                              <a:lumMod val="10000"/>
                            </a:schemeClr>
                          </a:solidFill>
                        </a:rPr>
                        <a:t>Timely Deposits</a:t>
                      </a:r>
                    </a:p>
                  </a:txBody>
                  <a:tcPr marL="100584" marR="10058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003"/>
                  </a:ext>
                </a:extLst>
              </a:tr>
              <a:tr h="51525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2">
                              <a:lumMod val="10000"/>
                            </a:schemeClr>
                          </a:solidFill>
                        </a:rPr>
                        <a:t>Fees &amp; Expenses</a:t>
                      </a:r>
                    </a:p>
                  </a:txBody>
                  <a:tcPr marL="100584" marR="10058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2">
                              <a:lumMod val="10000"/>
                            </a:schemeClr>
                          </a:solidFill>
                        </a:rPr>
                        <a:t>Participant Experience</a:t>
                      </a:r>
                    </a:p>
                  </a:txBody>
                  <a:tcPr marL="100584" marR="10058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2">
                              <a:lumMod val="10000"/>
                            </a:schemeClr>
                          </a:solidFill>
                        </a:rPr>
                        <a:t>Elective Contributions</a:t>
                      </a:r>
                    </a:p>
                  </a:txBody>
                  <a:tcPr marL="100584" marR="10058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004"/>
                  </a:ext>
                </a:extLst>
              </a:tr>
              <a:tr h="5170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2">
                              <a:lumMod val="10000"/>
                            </a:schemeClr>
                          </a:solidFill>
                        </a:rPr>
                        <a:t>Selecting Investments</a:t>
                      </a:r>
                    </a:p>
                  </a:txBody>
                  <a:tcPr marL="100584" marR="10058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2">
                              <a:lumMod val="10000"/>
                            </a:schemeClr>
                          </a:solidFill>
                        </a:rPr>
                        <a:t>Prohibited Transactions</a:t>
                      </a:r>
                    </a:p>
                  </a:txBody>
                  <a:tcPr marL="100584" marR="10058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2">
                              <a:lumMod val="10000"/>
                            </a:schemeClr>
                          </a:solidFill>
                        </a:rPr>
                        <a:t>TDF Selection</a:t>
                      </a:r>
                    </a:p>
                  </a:txBody>
                  <a:tcPr marL="100584" marR="10058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005"/>
                  </a:ext>
                </a:extLst>
              </a:tr>
              <a:tr h="51525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2">
                              <a:lumMod val="10000"/>
                            </a:schemeClr>
                          </a:solidFill>
                        </a:rPr>
                        <a:t>ERISA 404(a) &amp; 404(c)</a:t>
                      </a:r>
                    </a:p>
                  </a:txBody>
                  <a:tcPr marL="100584" marR="10058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2">
                              <a:lumMod val="10000"/>
                            </a:schemeClr>
                          </a:solidFill>
                        </a:rPr>
                        <a:t>408(b)(2) Disclosure Regulations</a:t>
                      </a:r>
                    </a:p>
                  </a:txBody>
                  <a:tcPr marL="100584" marR="10058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2">
                              <a:lumMod val="10000"/>
                            </a:schemeClr>
                          </a:solidFill>
                        </a:rPr>
                        <a:t>DOMA</a:t>
                      </a:r>
                    </a:p>
                  </a:txBody>
                  <a:tcPr marL="100584" marR="10058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7" name="Footer Placeholder 3">
            <a:extLst>
              <a:ext uri="{FF2B5EF4-FFF2-40B4-BE49-F238E27FC236}">
                <a16:creationId xmlns:a16="http://schemas.microsoft.com/office/drawing/2014/main" id="{2FC1E55B-6B42-8044-A967-1E79F0564946}"/>
              </a:ext>
            </a:extLst>
          </p:cNvPr>
          <p:cNvSpPr>
            <a:spLocks noGrp="1"/>
          </p:cNvSpPr>
          <p:nvPr>
            <p:ph type="ftr" sz="quarter" idx="11"/>
          </p:nvPr>
        </p:nvSpPr>
        <p:spPr>
          <a:xfrm>
            <a:off x="762000" y="7315200"/>
            <a:ext cx="4343400" cy="228600"/>
          </a:xfrm>
        </p:spPr>
        <p:txBody>
          <a:bodyPr/>
          <a:lstStyle/>
          <a:p>
            <a:r>
              <a:rPr lang="en-US" i="0" dirty="0"/>
              <a:t>ACR# 3860323  10/21</a:t>
            </a:r>
          </a:p>
        </p:txBody>
      </p:sp>
    </p:spTree>
    <p:extLst>
      <p:ext uri="{BB962C8B-B14F-4D97-AF65-F5344CB8AC3E}">
        <p14:creationId xmlns:p14="http://schemas.microsoft.com/office/powerpoint/2010/main" val="4142129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C2580-345D-E440-9971-436E128B43B5}"/>
              </a:ext>
            </a:extLst>
          </p:cNvPr>
          <p:cNvSpPr>
            <a:spLocks noGrp="1"/>
          </p:cNvSpPr>
          <p:nvPr>
            <p:ph type="title"/>
          </p:nvPr>
        </p:nvSpPr>
        <p:spPr/>
        <p:txBody>
          <a:bodyPr/>
          <a:lstStyle/>
          <a:p>
            <a:r>
              <a:rPr lang="en-US" dirty="0"/>
              <a:t>Documentation</a:t>
            </a:r>
          </a:p>
        </p:txBody>
      </p:sp>
      <p:sp>
        <p:nvSpPr>
          <p:cNvPr id="3" name="Content Placeholder 2">
            <a:extLst>
              <a:ext uri="{FF2B5EF4-FFF2-40B4-BE49-F238E27FC236}">
                <a16:creationId xmlns:a16="http://schemas.microsoft.com/office/drawing/2014/main" id="{72456E28-9B52-D74D-81B8-0542A60CEE7C}"/>
              </a:ext>
            </a:extLst>
          </p:cNvPr>
          <p:cNvSpPr>
            <a:spLocks noGrp="1"/>
          </p:cNvSpPr>
          <p:nvPr>
            <p:ph idx="1"/>
          </p:nvPr>
        </p:nvSpPr>
        <p:spPr>
          <a:xfrm>
            <a:off x="457201" y="1181101"/>
            <a:ext cx="9144000" cy="723900"/>
          </a:xfrm>
        </p:spPr>
        <p:txBody>
          <a:bodyPr>
            <a:normAutofit/>
          </a:bodyPr>
          <a:lstStyle/>
          <a:p>
            <a:r>
              <a:rPr lang="en-US" sz="1800" dirty="0"/>
              <a:t>Proper documentation is a must for plan fiduciaries. Our best practices will help make sure your </a:t>
            </a:r>
            <a:r>
              <a:rPr lang="en-US" sz="1800" i="1" dirty="0"/>
              <a:t>i’s</a:t>
            </a:r>
            <a:r>
              <a:rPr lang="en-US" sz="1800" dirty="0"/>
              <a:t> are dotted and your </a:t>
            </a:r>
            <a:r>
              <a:rPr lang="en-US" sz="1800" i="1" dirty="0"/>
              <a:t>t’s</a:t>
            </a:r>
            <a:r>
              <a:rPr lang="en-US" sz="1800" dirty="0"/>
              <a:t> are crossed.</a:t>
            </a:r>
          </a:p>
        </p:txBody>
      </p:sp>
      <p:sp>
        <p:nvSpPr>
          <p:cNvPr id="5" name="Slide Number Placeholder 4">
            <a:extLst>
              <a:ext uri="{FF2B5EF4-FFF2-40B4-BE49-F238E27FC236}">
                <a16:creationId xmlns:a16="http://schemas.microsoft.com/office/drawing/2014/main" id="{508D9E0D-1AA1-5946-9E8D-859993FFAA65}"/>
              </a:ext>
            </a:extLst>
          </p:cNvPr>
          <p:cNvSpPr>
            <a:spLocks noGrp="1"/>
          </p:cNvSpPr>
          <p:nvPr>
            <p:ph type="sldNum" sz="quarter" idx="12"/>
          </p:nvPr>
        </p:nvSpPr>
        <p:spPr/>
        <p:txBody>
          <a:bodyPr/>
          <a:lstStyle/>
          <a:p>
            <a:fld id="{9061F5B3-D3D1-4E34-B802-F65422553442}" type="slidenum">
              <a:rPr lang="en-US" smtClean="0"/>
              <a:t>16</a:t>
            </a:fld>
            <a:endParaRPr lang="en-US"/>
          </a:p>
        </p:txBody>
      </p:sp>
      <p:sp>
        <p:nvSpPr>
          <p:cNvPr id="6" name="Content Placeholder 2">
            <a:extLst>
              <a:ext uri="{FF2B5EF4-FFF2-40B4-BE49-F238E27FC236}">
                <a16:creationId xmlns:a16="http://schemas.microsoft.com/office/drawing/2014/main" id="{3257501C-2DA7-2F42-B5DF-2B2BE11680AA}"/>
              </a:ext>
            </a:extLst>
          </p:cNvPr>
          <p:cNvSpPr txBox="1">
            <a:spLocks/>
          </p:cNvSpPr>
          <p:nvPr/>
        </p:nvSpPr>
        <p:spPr>
          <a:xfrm>
            <a:off x="457201" y="2177563"/>
            <a:ext cx="4267199" cy="4413736"/>
          </a:xfrm>
          <a:prstGeom prst="rect">
            <a:avLst/>
          </a:prstGeom>
        </p:spPr>
        <p:txBody>
          <a:bodyPr vert="horz" lIns="91440" tIns="45720" rIns="91440" bIns="45720" rtlCol="0">
            <a:normAutofit/>
          </a:bodyPr>
          <a:lstStyle>
            <a:lvl1pPr marL="0" indent="0" algn="l" defTabSz="732201" rtl="0" eaLnBrk="1" latinLnBrk="0" hangingPunct="1">
              <a:lnSpc>
                <a:spcPct val="100000"/>
              </a:lnSpc>
              <a:spcBef>
                <a:spcPts val="0"/>
              </a:spcBef>
              <a:spcAft>
                <a:spcPts val="655"/>
              </a:spcAft>
              <a:buClr>
                <a:schemeClr val="tx1"/>
              </a:buClr>
              <a:buFont typeface="Arial" panose="020B0604020202020204" pitchFamily="34" charset="0"/>
              <a:buNone/>
              <a:defRPr sz="1310" kern="1200">
                <a:solidFill>
                  <a:schemeClr val="tx1"/>
                </a:solidFill>
                <a:latin typeface="Arial" panose="020B0604020202020204" pitchFamily="34" charset="0"/>
                <a:ea typeface="+mn-ea"/>
                <a:cs typeface="Arial" panose="020B0604020202020204" pitchFamily="34" charset="0"/>
              </a:defRPr>
            </a:lvl1pPr>
            <a:lvl2pPr marL="377888"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2pPr>
            <a:lvl3pPr marL="540831"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3pPr>
            <a:lvl4pPr marL="710706"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4pPr>
            <a:lvl5pPr marL="16474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5pPr>
            <a:lvl6pPr marL="20135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6pPr>
            <a:lvl7pPr marL="2379654"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7pPr>
            <a:lvl8pPr marL="27457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8pPr>
            <a:lvl9pPr marL="31118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t>Investment committee charter</a:t>
            </a:r>
          </a:p>
          <a:p>
            <a:pPr marL="285750" indent="-285750">
              <a:buFont typeface="Arial" panose="020B0604020202020204" pitchFamily="34" charset="0"/>
              <a:buChar char="•"/>
            </a:pPr>
            <a:r>
              <a:rPr lang="en-US" sz="1800" dirty="0"/>
              <a:t>Investment policy statement</a:t>
            </a:r>
          </a:p>
          <a:p>
            <a:pPr marL="285750" indent="-285750">
              <a:buFont typeface="Arial" panose="020B0604020202020204" pitchFamily="34" charset="0"/>
              <a:buChar char="•"/>
            </a:pPr>
            <a:r>
              <a:rPr lang="en-US" sz="1800" dirty="0"/>
              <a:t>Investment monitoring reports</a:t>
            </a:r>
          </a:p>
          <a:p>
            <a:pPr marL="285750" indent="-285750">
              <a:buFont typeface="Arial" panose="020B0604020202020204" pitchFamily="34" charset="0"/>
              <a:buChar char="•"/>
            </a:pPr>
            <a:r>
              <a:rPr lang="en-US" sz="1800" dirty="0"/>
              <a:t>Fee benchmarking reports</a:t>
            </a:r>
          </a:p>
          <a:p>
            <a:pPr marL="285750" indent="-285750">
              <a:buFont typeface="Arial" panose="020B0604020202020204" pitchFamily="34" charset="0"/>
              <a:buChar char="•"/>
            </a:pPr>
            <a:r>
              <a:rPr lang="en-US" sz="1800" dirty="0"/>
              <a:t>Fiduciary compliance checklist</a:t>
            </a:r>
          </a:p>
          <a:p>
            <a:pPr marL="285750" indent="-285750">
              <a:buFont typeface="Arial" panose="020B0604020202020204" pitchFamily="34" charset="0"/>
              <a:buChar char="•"/>
            </a:pPr>
            <a:r>
              <a:rPr lang="en-US" sz="1800" dirty="0"/>
              <a:t>Fiduciary file checklist</a:t>
            </a:r>
          </a:p>
          <a:p>
            <a:pPr marL="285750" indent="-285750">
              <a:buFont typeface="Arial" panose="020B0604020202020204" pitchFamily="34" charset="0"/>
              <a:buChar char="•"/>
            </a:pPr>
            <a:r>
              <a:rPr lang="en-US" sz="1800" dirty="0"/>
              <a:t>Required notices and disclosures</a:t>
            </a:r>
          </a:p>
          <a:p>
            <a:pPr marL="285750" indent="-285750">
              <a:buFont typeface="Arial" panose="020B0604020202020204" pitchFamily="34" charset="0"/>
              <a:buChar char="•"/>
            </a:pPr>
            <a:r>
              <a:rPr lang="en-US" sz="1800" dirty="0"/>
              <a:t>Meeting minutes </a:t>
            </a:r>
          </a:p>
        </p:txBody>
      </p:sp>
      <p:pic>
        <p:nvPicPr>
          <p:cNvPr id="7" name="Picture 6">
            <a:extLst>
              <a:ext uri="{FF2B5EF4-FFF2-40B4-BE49-F238E27FC236}">
                <a16:creationId xmlns:a16="http://schemas.microsoft.com/office/drawing/2014/main" id="{E8A9B4C9-A200-E44A-BDE0-DC6E60B32265}"/>
              </a:ext>
            </a:extLst>
          </p:cNvPr>
          <p:cNvPicPr>
            <a:picLocks noChangeAspect="1"/>
          </p:cNvPicPr>
          <p:nvPr/>
        </p:nvPicPr>
        <p:blipFill rotWithShape="1">
          <a:blip r:embed="rId2"/>
          <a:srcRect l="1728" t="860" r="1947" b="1380"/>
          <a:stretch/>
        </p:blipFill>
        <p:spPr>
          <a:xfrm>
            <a:off x="5334002" y="1881555"/>
            <a:ext cx="3579146" cy="4681844"/>
          </a:xfrm>
          <a:prstGeom prst="rect">
            <a:avLst/>
          </a:prstGeom>
          <a:effectLst>
            <a:outerShdw blurRad="50800" dist="38100" dir="2700000" algn="tl" rotWithShape="0">
              <a:prstClr val="black">
                <a:alpha val="40000"/>
              </a:prstClr>
            </a:outerShdw>
          </a:effectLst>
        </p:spPr>
      </p:pic>
      <p:sp>
        <p:nvSpPr>
          <p:cNvPr id="8" name="Footer Placeholder 3">
            <a:extLst>
              <a:ext uri="{FF2B5EF4-FFF2-40B4-BE49-F238E27FC236}">
                <a16:creationId xmlns:a16="http://schemas.microsoft.com/office/drawing/2014/main" id="{4FD208F8-C531-1849-8393-2C50B6A5FB65}"/>
              </a:ext>
            </a:extLst>
          </p:cNvPr>
          <p:cNvSpPr>
            <a:spLocks noGrp="1"/>
          </p:cNvSpPr>
          <p:nvPr>
            <p:ph type="ftr" sz="quarter" idx="11"/>
          </p:nvPr>
        </p:nvSpPr>
        <p:spPr>
          <a:xfrm>
            <a:off x="762000" y="7315200"/>
            <a:ext cx="4343400" cy="228600"/>
          </a:xfrm>
        </p:spPr>
        <p:txBody>
          <a:bodyPr/>
          <a:lstStyle/>
          <a:p>
            <a:r>
              <a:rPr lang="en-US" i="0" dirty="0"/>
              <a:t>ACR# 3860323  10/21</a:t>
            </a:r>
          </a:p>
        </p:txBody>
      </p:sp>
    </p:spTree>
    <p:extLst>
      <p:ext uri="{BB962C8B-B14F-4D97-AF65-F5344CB8AC3E}">
        <p14:creationId xmlns:p14="http://schemas.microsoft.com/office/powerpoint/2010/main" val="1170602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looking at a computer&#10;&#10;Description automatically generated with medium confidence">
            <a:extLst>
              <a:ext uri="{FF2B5EF4-FFF2-40B4-BE49-F238E27FC236}">
                <a16:creationId xmlns:a16="http://schemas.microsoft.com/office/drawing/2014/main" id="{E49FE97E-0E12-D949-9C77-ED1EB0C03D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395"/>
          <a:stretch/>
        </p:blipFill>
        <p:spPr>
          <a:xfrm>
            <a:off x="4724400" y="2514596"/>
            <a:ext cx="5334000" cy="5257803"/>
          </a:xfrm>
          <a:prstGeom prst="rect">
            <a:avLst/>
          </a:prstGeom>
        </p:spPr>
      </p:pic>
      <p:sp>
        <p:nvSpPr>
          <p:cNvPr id="2" name="Title 1">
            <a:extLst>
              <a:ext uri="{FF2B5EF4-FFF2-40B4-BE49-F238E27FC236}">
                <a16:creationId xmlns:a16="http://schemas.microsoft.com/office/drawing/2014/main" id="{B38C2580-345D-E440-9971-436E128B43B5}"/>
              </a:ext>
            </a:extLst>
          </p:cNvPr>
          <p:cNvSpPr>
            <a:spLocks noGrp="1"/>
          </p:cNvSpPr>
          <p:nvPr>
            <p:ph type="title"/>
          </p:nvPr>
        </p:nvSpPr>
        <p:spPr/>
        <p:txBody>
          <a:bodyPr/>
          <a:lstStyle/>
          <a:p>
            <a:r>
              <a:rPr lang="en-US" dirty="0"/>
              <a:t>ERISA Guidance &amp; Support</a:t>
            </a:r>
          </a:p>
        </p:txBody>
      </p:sp>
      <p:sp>
        <p:nvSpPr>
          <p:cNvPr id="3" name="Content Placeholder 2">
            <a:extLst>
              <a:ext uri="{FF2B5EF4-FFF2-40B4-BE49-F238E27FC236}">
                <a16:creationId xmlns:a16="http://schemas.microsoft.com/office/drawing/2014/main" id="{72456E28-9B52-D74D-81B8-0542A60CEE7C}"/>
              </a:ext>
            </a:extLst>
          </p:cNvPr>
          <p:cNvSpPr>
            <a:spLocks noGrp="1"/>
          </p:cNvSpPr>
          <p:nvPr>
            <p:ph idx="1"/>
          </p:nvPr>
        </p:nvSpPr>
        <p:spPr>
          <a:xfrm>
            <a:off x="457201" y="1181100"/>
            <a:ext cx="9143998" cy="952500"/>
          </a:xfrm>
        </p:spPr>
        <p:txBody>
          <a:bodyPr>
            <a:normAutofit/>
          </a:bodyPr>
          <a:lstStyle/>
          <a:p>
            <a:r>
              <a:rPr lang="en-US" sz="1800" dirty="0"/>
              <a:t>Navigating today’s ever-changing and increasingly complex legal and fiduciary compliance landscape can be…well…a nightmare. Our goal is to help you sleep better at night with our in-house ERISA guidance.</a:t>
            </a:r>
          </a:p>
        </p:txBody>
      </p:sp>
      <p:sp>
        <p:nvSpPr>
          <p:cNvPr id="5" name="Slide Number Placeholder 4">
            <a:extLst>
              <a:ext uri="{FF2B5EF4-FFF2-40B4-BE49-F238E27FC236}">
                <a16:creationId xmlns:a16="http://schemas.microsoft.com/office/drawing/2014/main" id="{508D9E0D-1AA1-5946-9E8D-859993FFAA65}"/>
              </a:ext>
            </a:extLst>
          </p:cNvPr>
          <p:cNvSpPr>
            <a:spLocks noGrp="1"/>
          </p:cNvSpPr>
          <p:nvPr>
            <p:ph type="sldNum" sz="quarter" idx="12"/>
          </p:nvPr>
        </p:nvSpPr>
        <p:spPr/>
        <p:txBody>
          <a:bodyPr/>
          <a:lstStyle/>
          <a:p>
            <a:fld id="{9061F5B3-D3D1-4E34-B802-F65422553442}" type="slidenum">
              <a:rPr lang="en-US" smtClean="0"/>
              <a:t>17</a:t>
            </a:fld>
            <a:endParaRPr lang="en-US"/>
          </a:p>
        </p:txBody>
      </p:sp>
      <p:sp>
        <p:nvSpPr>
          <p:cNvPr id="6" name="Content Placeholder 2">
            <a:extLst>
              <a:ext uri="{FF2B5EF4-FFF2-40B4-BE49-F238E27FC236}">
                <a16:creationId xmlns:a16="http://schemas.microsoft.com/office/drawing/2014/main" id="{3257501C-2DA7-2F42-B5DF-2B2BE11680AA}"/>
              </a:ext>
            </a:extLst>
          </p:cNvPr>
          <p:cNvSpPr txBox="1">
            <a:spLocks/>
          </p:cNvSpPr>
          <p:nvPr/>
        </p:nvSpPr>
        <p:spPr>
          <a:xfrm>
            <a:off x="457201" y="2514596"/>
            <a:ext cx="4267199" cy="4381498"/>
          </a:xfrm>
          <a:prstGeom prst="rect">
            <a:avLst/>
          </a:prstGeom>
        </p:spPr>
        <p:txBody>
          <a:bodyPr vert="horz" lIns="91440" tIns="45720" rIns="91440" bIns="45720" rtlCol="0">
            <a:normAutofit/>
          </a:bodyPr>
          <a:lstStyle>
            <a:lvl1pPr marL="0" indent="0" algn="l" defTabSz="732201" rtl="0" eaLnBrk="1" latinLnBrk="0" hangingPunct="1">
              <a:lnSpc>
                <a:spcPct val="100000"/>
              </a:lnSpc>
              <a:spcBef>
                <a:spcPts val="0"/>
              </a:spcBef>
              <a:spcAft>
                <a:spcPts val="655"/>
              </a:spcAft>
              <a:buClr>
                <a:schemeClr val="tx1"/>
              </a:buClr>
              <a:buFont typeface="Arial" panose="020B0604020202020204" pitchFamily="34" charset="0"/>
              <a:buNone/>
              <a:defRPr sz="1310" kern="1200">
                <a:solidFill>
                  <a:schemeClr val="tx1"/>
                </a:solidFill>
                <a:latin typeface="Arial" panose="020B0604020202020204" pitchFamily="34" charset="0"/>
                <a:ea typeface="+mn-ea"/>
                <a:cs typeface="Arial" panose="020B0604020202020204" pitchFamily="34" charset="0"/>
              </a:defRPr>
            </a:lvl1pPr>
            <a:lvl2pPr marL="377888"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2pPr>
            <a:lvl3pPr marL="540831"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3pPr>
            <a:lvl4pPr marL="710706"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4pPr>
            <a:lvl5pPr marL="16474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5pPr>
            <a:lvl6pPr marL="20135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6pPr>
            <a:lvl7pPr marL="2379654"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7pPr>
            <a:lvl8pPr marL="27457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8pPr>
            <a:lvl9pPr marL="31118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t>In-house, former practicing ERISA attorneys</a:t>
            </a:r>
          </a:p>
          <a:p>
            <a:pPr marL="285750" indent="-285750">
              <a:buFont typeface="Arial" panose="020B0604020202020204" pitchFamily="34" charset="0"/>
              <a:buChar char="•"/>
            </a:pPr>
            <a:r>
              <a:rPr lang="en-US" sz="1800" dirty="0"/>
              <a:t>Regulatory and legislative changes</a:t>
            </a:r>
          </a:p>
          <a:p>
            <a:pPr marL="285750" indent="-285750">
              <a:buFont typeface="Arial" panose="020B0604020202020204" pitchFamily="34" charset="0"/>
              <a:buChar char="•"/>
            </a:pPr>
            <a:r>
              <a:rPr lang="en-US" sz="1800" dirty="0"/>
              <a:t>Relevant litigation developments</a:t>
            </a:r>
          </a:p>
          <a:p>
            <a:pPr marL="285750" indent="-285750">
              <a:buFont typeface="Arial" panose="020B0604020202020204" pitchFamily="34" charset="0"/>
              <a:buChar char="•"/>
            </a:pPr>
            <a:r>
              <a:rPr lang="en-US" sz="1800" dirty="0"/>
              <a:t>IRS and DOL audits</a:t>
            </a:r>
          </a:p>
          <a:p>
            <a:pPr marL="285750" indent="-285750">
              <a:buFont typeface="Arial" panose="020B0604020202020204" pitchFamily="34" charset="0"/>
              <a:buChar char="•"/>
            </a:pPr>
            <a:r>
              <a:rPr lang="en-US" sz="1800" dirty="0"/>
              <a:t>Annual audit assistance</a:t>
            </a:r>
          </a:p>
          <a:p>
            <a:pPr marL="285750" indent="-285750">
              <a:buFont typeface="Arial" panose="020B0604020202020204" pitchFamily="34" charset="0"/>
              <a:buChar char="•"/>
            </a:pPr>
            <a:r>
              <a:rPr lang="en-US" sz="1800" dirty="0"/>
              <a:t>Client advocacy</a:t>
            </a:r>
          </a:p>
          <a:p>
            <a:pPr marL="285750" indent="-285750">
              <a:buFont typeface="Arial" panose="020B0604020202020204" pitchFamily="34" charset="0"/>
              <a:buChar char="•"/>
            </a:pPr>
            <a:endParaRPr lang="en-US" sz="1600" dirty="0"/>
          </a:p>
        </p:txBody>
      </p:sp>
      <p:sp>
        <p:nvSpPr>
          <p:cNvPr id="8" name="Footer Placeholder 3">
            <a:extLst>
              <a:ext uri="{FF2B5EF4-FFF2-40B4-BE49-F238E27FC236}">
                <a16:creationId xmlns:a16="http://schemas.microsoft.com/office/drawing/2014/main" id="{4FD208F8-C531-1849-8393-2C50B6A5FB65}"/>
              </a:ext>
            </a:extLst>
          </p:cNvPr>
          <p:cNvSpPr>
            <a:spLocks noGrp="1"/>
          </p:cNvSpPr>
          <p:nvPr>
            <p:ph type="ftr" sz="quarter" idx="11"/>
          </p:nvPr>
        </p:nvSpPr>
        <p:spPr>
          <a:xfrm>
            <a:off x="762000" y="7315200"/>
            <a:ext cx="4343400" cy="228600"/>
          </a:xfrm>
        </p:spPr>
        <p:txBody>
          <a:bodyPr/>
          <a:lstStyle/>
          <a:p>
            <a:r>
              <a:rPr lang="en-US" i="0" dirty="0"/>
              <a:t>ACR# 3860323  10/21</a:t>
            </a:r>
          </a:p>
        </p:txBody>
      </p:sp>
    </p:spTree>
    <p:extLst>
      <p:ext uri="{BB962C8B-B14F-4D97-AF65-F5344CB8AC3E}">
        <p14:creationId xmlns:p14="http://schemas.microsoft.com/office/powerpoint/2010/main" val="2841441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C2580-345D-E440-9971-436E128B43B5}"/>
              </a:ext>
            </a:extLst>
          </p:cNvPr>
          <p:cNvSpPr>
            <a:spLocks noGrp="1"/>
          </p:cNvSpPr>
          <p:nvPr>
            <p:ph type="title"/>
          </p:nvPr>
        </p:nvSpPr>
        <p:spPr/>
        <p:txBody>
          <a:bodyPr/>
          <a:lstStyle/>
          <a:p>
            <a:r>
              <a:rPr lang="en-US" dirty="0"/>
              <a:t>Fiduciary Briefcase™</a:t>
            </a:r>
          </a:p>
        </p:txBody>
      </p:sp>
      <p:sp>
        <p:nvSpPr>
          <p:cNvPr id="3" name="Content Placeholder 2">
            <a:extLst>
              <a:ext uri="{FF2B5EF4-FFF2-40B4-BE49-F238E27FC236}">
                <a16:creationId xmlns:a16="http://schemas.microsoft.com/office/drawing/2014/main" id="{72456E28-9B52-D74D-81B8-0542A60CEE7C}"/>
              </a:ext>
            </a:extLst>
          </p:cNvPr>
          <p:cNvSpPr>
            <a:spLocks noGrp="1"/>
          </p:cNvSpPr>
          <p:nvPr>
            <p:ph idx="1"/>
          </p:nvPr>
        </p:nvSpPr>
        <p:spPr>
          <a:xfrm>
            <a:off x="457201" y="1181100"/>
            <a:ext cx="9143998" cy="952500"/>
          </a:xfrm>
        </p:spPr>
        <p:txBody>
          <a:bodyPr>
            <a:normAutofit/>
          </a:bodyPr>
          <a:lstStyle/>
          <a:p>
            <a:r>
              <a:rPr lang="en-US" sz="1800" dirty="0"/>
              <a:t>Our online, cloud-based file storage system provides 24/7 access to all of your important fiduciary documents.</a:t>
            </a:r>
          </a:p>
        </p:txBody>
      </p:sp>
      <p:sp>
        <p:nvSpPr>
          <p:cNvPr id="5" name="Slide Number Placeholder 4">
            <a:extLst>
              <a:ext uri="{FF2B5EF4-FFF2-40B4-BE49-F238E27FC236}">
                <a16:creationId xmlns:a16="http://schemas.microsoft.com/office/drawing/2014/main" id="{508D9E0D-1AA1-5946-9E8D-859993FFAA65}"/>
              </a:ext>
            </a:extLst>
          </p:cNvPr>
          <p:cNvSpPr>
            <a:spLocks noGrp="1"/>
          </p:cNvSpPr>
          <p:nvPr>
            <p:ph type="sldNum" sz="quarter" idx="12"/>
          </p:nvPr>
        </p:nvSpPr>
        <p:spPr/>
        <p:txBody>
          <a:bodyPr/>
          <a:lstStyle/>
          <a:p>
            <a:fld id="{9061F5B3-D3D1-4E34-B802-F65422553442}" type="slidenum">
              <a:rPr lang="en-US" smtClean="0"/>
              <a:t>18</a:t>
            </a:fld>
            <a:endParaRPr lang="en-US"/>
          </a:p>
        </p:txBody>
      </p:sp>
      <p:sp>
        <p:nvSpPr>
          <p:cNvPr id="6" name="Content Placeholder 2">
            <a:extLst>
              <a:ext uri="{FF2B5EF4-FFF2-40B4-BE49-F238E27FC236}">
                <a16:creationId xmlns:a16="http://schemas.microsoft.com/office/drawing/2014/main" id="{3257501C-2DA7-2F42-B5DF-2B2BE11680AA}"/>
              </a:ext>
            </a:extLst>
          </p:cNvPr>
          <p:cNvSpPr txBox="1">
            <a:spLocks/>
          </p:cNvSpPr>
          <p:nvPr/>
        </p:nvSpPr>
        <p:spPr>
          <a:xfrm>
            <a:off x="457201" y="2514596"/>
            <a:ext cx="4267199" cy="4381498"/>
          </a:xfrm>
          <a:prstGeom prst="rect">
            <a:avLst/>
          </a:prstGeom>
        </p:spPr>
        <p:txBody>
          <a:bodyPr vert="horz" lIns="91440" tIns="45720" rIns="91440" bIns="45720" rtlCol="0">
            <a:normAutofit/>
          </a:bodyPr>
          <a:lstStyle>
            <a:lvl1pPr marL="0" indent="0" algn="l" defTabSz="732201" rtl="0" eaLnBrk="1" latinLnBrk="0" hangingPunct="1">
              <a:lnSpc>
                <a:spcPct val="100000"/>
              </a:lnSpc>
              <a:spcBef>
                <a:spcPts val="0"/>
              </a:spcBef>
              <a:spcAft>
                <a:spcPts val="655"/>
              </a:spcAft>
              <a:buClr>
                <a:schemeClr val="tx1"/>
              </a:buClr>
              <a:buFont typeface="Arial" panose="020B0604020202020204" pitchFamily="34" charset="0"/>
              <a:buNone/>
              <a:defRPr sz="1310" kern="1200">
                <a:solidFill>
                  <a:schemeClr val="tx1"/>
                </a:solidFill>
                <a:latin typeface="Arial" panose="020B0604020202020204" pitchFamily="34" charset="0"/>
                <a:ea typeface="+mn-ea"/>
                <a:cs typeface="Arial" panose="020B0604020202020204" pitchFamily="34" charset="0"/>
              </a:defRPr>
            </a:lvl1pPr>
            <a:lvl2pPr marL="377888"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2pPr>
            <a:lvl3pPr marL="540831"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3pPr>
            <a:lvl4pPr marL="710706"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4pPr>
            <a:lvl5pPr marL="16474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5pPr>
            <a:lvl6pPr marL="20135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6pPr>
            <a:lvl7pPr marL="2379654"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7pPr>
            <a:lvl8pPr marL="27457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8pPr>
            <a:lvl9pPr marL="31118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t>Plan documents</a:t>
            </a:r>
          </a:p>
          <a:p>
            <a:pPr marL="285750" indent="-285750">
              <a:buFont typeface="Arial" panose="020B0604020202020204" pitchFamily="34" charset="0"/>
              <a:buChar char="•"/>
            </a:pPr>
            <a:r>
              <a:rPr lang="en-US" sz="1800" dirty="0"/>
              <a:t>Committee charter</a:t>
            </a:r>
          </a:p>
          <a:p>
            <a:pPr marL="285750" indent="-285750">
              <a:buFont typeface="Arial" panose="020B0604020202020204" pitchFamily="34" charset="0"/>
              <a:buChar char="•"/>
            </a:pPr>
            <a:r>
              <a:rPr lang="en-US" sz="1800" dirty="0"/>
              <a:t>Investment policy statement</a:t>
            </a:r>
          </a:p>
          <a:p>
            <a:pPr marL="285750" indent="-285750">
              <a:buFont typeface="Arial" panose="020B0604020202020204" pitchFamily="34" charset="0"/>
              <a:buChar char="•"/>
            </a:pPr>
            <a:r>
              <a:rPr lang="en-US" sz="1800" dirty="0"/>
              <a:t>Meeting minutes</a:t>
            </a:r>
          </a:p>
          <a:p>
            <a:pPr marL="285750" indent="-285750">
              <a:buFont typeface="Arial" panose="020B0604020202020204" pitchFamily="34" charset="0"/>
              <a:buChar char="•"/>
            </a:pPr>
            <a:r>
              <a:rPr lang="en-US" sz="1800" dirty="0"/>
              <a:t>Investment monitoring reports</a:t>
            </a:r>
          </a:p>
          <a:p>
            <a:pPr marL="285750" indent="-285750">
              <a:buFont typeface="Arial" panose="020B0604020202020204" pitchFamily="34" charset="0"/>
              <a:buChar char="•"/>
            </a:pPr>
            <a:r>
              <a:rPr lang="en-US" sz="1800" dirty="0"/>
              <a:t>Fee benchmarking studies</a:t>
            </a:r>
          </a:p>
          <a:p>
            <a:pPr marL="285750" indent="-285750">
              <a:buFont typeface="Arial" panose="020B0604020202020204" pitchFamily="34" charset="0"/>
              <a:buChar char="•"/>
            </a:pPr>
            <a:r>
              <a:rPr lang="en-US" sz="1800" dirty="0"/>
              <a:t>Required disclosures </a:t>
            </a:r>
            <a:br>
              <a:rPr lang="en-US" sz="1800" dirty="0"/>
            </a:br>
            <a:r>
              <a:rPr lang="en-US" sz="1800" dirty="0"/>
              <a:t>and notices</a:t>
            </a:r>
          </a:p>
          <a:p>
            <a:pPr marL="285750" indent="-285750">
              <a:buFont typeface="Arial" panose="020B0604020202020204" pitchFamily="34" charset="0"/>
              <a:buChar char="•"/>
            </a:pPr>
            <a:r>
              <a:rPr lang="en-US" sz="1800" dirty="0"/>
              <a:t>Participant education </a:t>
            </a:r>
            <a:br>
              <a:rPr lang="en-US" sz="1800" dirty="0"/>
            </a:br>
            <a:r>
              <a:rPr lang="en-US" sz="1800" dirty="0"/>
              <a:t>materials</a:t>
            </a:r>
          </a:p>
        </p:txBody>
      </p:sp>
      <p:sp>
        <p:nvSpPr>
          <p:cNvPr id="8" name="Footer Placeholder 3">
            <a:extLst>
              <a:ext uri="{FF2B5EF4-FFF2-40B4-BE49-F238E27FC236}">
                <a16:creationId xmlns:a16="http://schemas.microsoft.com/office/drawing/2014/main" id="{4FD208F8-C531-1849-8393-2C50B6A5FB65}"/>
              </a:ext>
            </a:extLst>
          </p:cNvPr>
          <p:cNvSpPr>
            <a:spLocks noGrp="1"/>
          </p:cNvSpPr>
          <p:nvPr>
            <p:ph type="ftr" sz="quarter" idx="11"/>
          </p:nvPr>
        </p:nvSpPr>
        <p:spPr>
          <a:xfrm>
            <a:off x="762000" y="7315200"/>
            <a:ext cx="4343400" cy="228600"/>
          </a:xfrm>
        </p:spPr>
        <p:txBody>
          <a:bodyPr/>
          <a:lstStyle/>
          <a:p>
            <a:r>
              <a:rPr lang="en-US" i="0" dirty="0"/>
              <a:t>ACR# 3860323  10/21</a:t>
            </a:r>
          </a:p>
        </p:txBody>
      </p:sp>
      <p:grpSp>
        <p:nvGrpSpPr>
          <p:cNvPr id="10" name="Group 9">
            <a:extLst>
              <a:ext uri="{FF2B5EF4-FFF2-40B4-BE49-F238E27FC236}">
                <a16:creationId xmlns:a16="http://schemas.microsoft.com/office/drawing/2014/main" id="{5D57BBA5-8C93-7344-873C-4EED064EC8E5}"/>
              </a:ext>
            </a:extLst>
          </p:cNvPr>
          <p:cNvGrpSpPr/>
          <p:nvPr/>
        </p:nvGrpSpPr>
        <p:grpSpPr>
          <a:xfrm>
            <a:off x="3813083" y="2438401"/>
            <a:ext cx="5948665" cy="3985846"/>
            <a:chOff x="4607667" y="3720513"/>
            <a:chExt cx="5037348" cy="3375227"/>
          </a:xfrm>
        </p:grpSpPr>
        <p:pic>
          <p:nvPicPr>
            <p:cNvPr id="11" name="Picture 10">
              <a:extLst>
                <a:ext uri="{FF2B5EF4-FFF2-40B4-BE49-F238E27FC236}">
                  <a16:creationId xmlns:a16="http://schemas.microsoft.com/office/drawing/2014/main" id="{2D651D31-AFD2-4A44-9317-A3FB9952A2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7667" y="3720513"/>
              <a:ext cx="5037348" cy="3375227"/>
            </a:xfrm>
            <a:prstGeom prst="rect">
              <a:avLst/>
            </a:prstGeom>
          </p:spPr>
        </p:pic>
        <p:pic>
          <p:nvPicPr>
            <p:cNvPr id="12" name="Picture 11">
              <a:extLst>
                <a:ext uri="{FF2B5EF4-FFF2-40B4-BE49-F238E27FC236}">
                  <a16:creationId xmlns:a16="http://schemas.microsoft.com/office/drawing/2014/main" id="{F262F175-3735-4B4F-8A38-8D8AE5B532E2}"/>
                </a:ext>
              </a:extLst>
            </p:cNvPr>
            <p:cNvPicPr>
              <a:picLocks noChangeAspect="1"/>
            </p:cNvPicPr>
            <p:nvPr/>
          </p:nvPicPr>
          <p:blipFill rotWithShape="1">
            <a:blip r:embed="rId3"/>
            <a:srcRect b="2124"/>
            <a:stretch/>
          </p:blipFill>
          <p:spPr>
            <a:xfrm>
              <a:off x="5678076" y="4128656"/>
              <a:ext cx="2925597" cy="2272145"/>
            </a:xfrm>
            <a:prstGeom prst="roundRect">
              <a:avLst>
                <a:gd name="adj" fmla="val 553"/>
              </a:avLst>
            </a:prstGeom>
          </p:spPr>
        </p:pic>
      </p:grpSp>
      <p:sp>
        <p:nvSpPr>
          <p:cNvPr id="4" name="Rectangle 3">
            <a:extLst>
              <a:ext uri="{FF2B5EF4-FFF2-40B4-BE49-F238E27FC236}">
                <a16:creationId xmlns:a16="http://schemas.microsoft.com/office/drawing/2014/main" id="{C8184692-35A0-654C-B88C-B95EFCD9B2E8}"/>
              </a:ext>
            </a:extLst>
          </p:cNvPr>
          <p:cNvSpPr/>
          <p:nvPr/>
        </p:nvSpPr>
        <p:spPr>
          <a:xfrm>
            <a:off x="0" y="6400800"/>
            <a:ext cx="10058400" cy="228600"/>
          </a:xfrm>
          <a:prstGeom prst="rect">
            <a:avLst/>
          </a:prstGeom>
          <a:solidFill>
            <a:schemeClr val="tx2">
              <a:lumMod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353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681938-51EB-4240-9972-E161C26DD8DD}"/>
              </a:ext>
            </a:extLst>
          </p:cNvPr>
          <p:cNvSpPr>
            <a:spLocks noGrp="1"/>
          </p:cNvSpPr>
          <p:nvPr>
            <p:ph type="title"/>
          </p:nvPr>
        </p:nvSpPr>
        <p:spPr/>
        <p:txBody>
          <a:bodyPr/>
          <a:lstStyle/>
          <a:p>
            <a:r>
              <a:rPr lang="en-US" sz="2800" b="1" dirty="0"/>
              <a:t>Table of Contents</a:t>
            </a:r>
          </a:p>
        </p:txBody>
      </p:sp>
      <p:sp>
        <p:nvSpPr>
          <p:cNvPr id="5" name="Content Placeholder 4">
            <a:extLst>
              <a:ext uri="{FF2B5EF4-FFF2-40B4-BE49-F238E27FC236}">
                <a16:creationId xmlns:a16="http://schemas.microsoft.com/office/drawing/2014/main" id="{531DF563-D1CC-0E4F-B78F-3C9F02E336AF}"/>
              </a:ext>
            </a:extLst>
          </p:cNvPr>
          <p:cNvSpPr>
            <a:spLocks noGrp="1"/>
          </p:cNvSpPr>
          <p:nvPr>
            <p:ph idx="1"/>
          </p:nvPr>
        </p:nvSpPr>
        <p:spPr/>
        <p:txBody>
          <a:bodyPr anchor="ctr">
            <a:normAutofit/>
          </a:bodyPr>
          <a:lstStyle/>
          <a:p>
            <a:pPr marL="1225056" lvl="3" indent="-514350">
              <a:buClr>
                <a:schemeClr val="accent6"/>
              </a:buClr>
              <a:buSzPct val="100000"/>
              <a:buFont typeface="+mj-lt"/>
              <a:buAutoNum type="romanUcPeriod"/>
            </a:pPr>
            <a:r>
              <a:rPr lang="en-US" sz="2255" dirty="0"/>
              <a:t>About RPAG</a:t>
            </a:r>
          </a:p>
          <a:p>
            <a:pPr marL="1225056" lvl="3" indent="-514350">
              <a:buClr>
                <a:schemeClr val="accent6"/>
              </a:buClr>
              <a:buSzPct val="100000"/>
              <a:buFont typeface="+mj-lt"/>
              <a:buAutoNum type="romanUcPeriod"/>
            </a:pPr>
            <a:r>
              <a:rPr lang="en-US" sz="2255" dirty="0"/>
              <a:t>About Us</a:t>
            </a:r>
          </a:p>
          <a:p>
            <a:pPr marL="1225056" lvl="3" indent="-514350">
              <a:buClr>
                <a:schemeClr val="accent6"/>
              </a:buClr>
              <a:buSzPct val="100000"/>
              <a:buFont typeface="+mj-lt"/>
              <a:buAutoNum type="romanUcPeriod"/>
            </a:pPr>
            <a:r>
              <a:rPr lang="en-US" sz="2255" dirty="0"/>
              <a:t>Service Structure</a:t>
            </a:r>
          </a:p>
          <a:p>
            <a:pPr marL="1225056" lvl="3" indent="-514350">
              <a:buClr>
                <a:schemeClr val="accent6"/>
              </a:buClr>
              <a:buSzPct val="100000"/>
              <a:buFont typeface="+mj-lt"/>
              <a:buAutoNum type="romanUcPeriod"/>
            </a:pPr>
            <a:r>
              <a:rPr lang="en-US" sz="2255" dirty="0"/>
              <a:t>Core Services</a:t>
            </a:r>
          </a:p>
          <a:p>
            <a:pPr marL="1225056" lvl="3" indent="-514350">
              <a:buClr>
                <a:schemeClr val="accent6"/>
              </a:buClr>
              <a:buSzPct val="100000"/>
              <a:buFont typeface="+mj-lt"/>
              <a:buAutoNum type="romanUcPeriod"/>
            </a:pPr>
            <a:r>
              <a:rPr lang="en-US" sz="2255" dirty="0"/>
              <a:t>Summary</a:t>
            </a:r>
          </a:p>
        </p:txBody>
      </p:sp>
    </p:spTree>
    <p:extLst>
      <p:ext uri="{BB962C8B-B14F-4D97-AF65-F5344CB8AC3E}">
        <p14:creationId xmlns:p14="http://schemas.microsoft.com/office/powerpoint/2010/main" val="356918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03A9C-1464-0746-A8DF-B116C1E1CF55}"/>
              </a:ext>
            </a:extLst>
          </p:cNvPr>
          <p:cNvSpPr>
            <a:spLocks noGrp="1"/>
          </p:cNvSpPr>
          <p:nvPr>
            <p:ph type="ctrTitle"/>
          </p:nvPr>
        </p:nvSpPr>
        <p:spPr/>
        <p:txBody>
          <a:bodyPr>
            <a:normAutofit/>
          </a:bodyPr>
          <a:lstStyle/>
          <a:p>
            <a:r>
              <a:rPr lang="en-US" sz="4000" b="1" dirty="0"/>
              <a:t>Investment Analysis</a:t>
            </a:r>
          </a:p>
        </p:txBody>
      </p:sp>
    </p:spTree>
    <p:extLst>
      <p:ext uri="{BB962C8B-B14F-4D97-AF65-F5344CB8AC3E}">
        <p14:creationId xmlns:p14="http://schemas.microsoft.com/office/powerpoint/2010/main" val="2586421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30512-1A3B-674B-8987-EDA12B9B5157}"/>
              </a:ext>
            </a:extLst>
          </p:cNvPr>
          <p:cNvSpPr>
            <a:spLocks noGrp="1"/>
          </p:cNvSpPr>
          <p:nvPr>
            <p:ph type="title"/>
          </p:nvPr>
        </p:nvSpPr>
        <p:spPr/>
        <p:txBody>
          <a:bodyPr/>
          <a:lstStyle/>
          <a:p>
            <a:r>
              <a:rPr lang="en-US" dirty="0"/>
              <a:t>Investment Due Diligence Snapshot</a:t>
            </a:r>
          </a:p>
        </p:txBody>
      </p:sp>
      <p:sp>
        <p:nvSpPr>
          <p:cNvPr id="5" name="Slide Number Placeholder 4">
            <a:extLst>
              <a:ext uri="{FF2B5EF4-FFF2-40B4-BE49-F238E27FC236}">
                <a16:creationId xmlns:a16="http://schemas.microsoft.com/office/drawing/2014/main" id="{0E45F5A9-6A1F-3F48-8FDC-4F0796341A82}"/>
              </a:ext>
            </a:extLst>
          </p:cNvPr>
          <p:cNvSpPr>
            <a:spLocks noGrp="1"/>
          </p:cNvSpPr>
          <p:nvPr>
            <p:ph type="sldNum" sz="quarter" idx="12"/>
          </p:nvPr>
        </p:nvSpPr>
        <p:spPr/>
        <p:txBody>
          <a:bodyPr/>
          <a:lstStyle/>
          <a:p>
            <a:fld id="{9061F5B3-D3D1-4E34-B802-F65422553442}" type="slidenum">
              <a:rPr lang="en-US" smtClean="0"/>
              <a:t>20</a:t>
            </a:fld>
            <a:endParaRPr lang="en-US"/>
          </a:p>
        </p:txBody>
      </p:sp>
      <p:sp>
        <p:nvSpPr>
          <p:cNvPr id="8" name="Footer Placeholder 3">
            <a:extLst>
              <a:ext uri="{FF2B5EF4-FFF2-40B4-BE49-F238E27FC236}">
                <a16:creationId xmlns:a16="http://schemas.microsoft.com/office/drawing/2014/main" id="{3FBFD239-C4E8-CC4B-B516-ADF5A8F1C92C}"/>
              </a:ext>
            </a:extLst>
          </p:cNvPr>
          <p:cNvSpPr>
            <a:spLocks noGrp="1"/>
          </p:cNvSpPr>
          <p:nvPr>
            <p:ph type="ftr" sz="quarter" idx="11"/>
          </p:nvPr>
        </p:nvSpPr>
        <p:spPr>
          <a:xfrm>
            <a:off x="762000" y="7315200"/>
            <a:ext cx="4343400" cy="228600"/>
          </a:xfrm>
        </p:spPr>
        <p:txBody>
          <a:bodyPr/>
          <a:lstStyle/>
          <a:p>
            <a:r>
              <a:rPr lang="en-US" i="0" dirty="0"/>
              <a:t>ACR# 3860323  10/21</a:t>
            </a:r>
          </a:p>
        </p:txBody>
      </p:sp>
      <p:graphicFrame>
        <p:nvGraphicFramePr>
          <p:cNvPr id="17" name="Table 17">
            <a:extLst>
              <a:ext uri="{FF2B5EF4-FFF2-40B4-BE49-F238E27FC236}">
                <a16:creationId xmlns:a16="http://schemas.microsoft.com/office/drawing/2014/main" id="{9094616B-F6A8-E340-9DAD-4426F5BCD301}"/>
              </a:ext>
            </a:extLst>
          </p:cNvPr>
          <p:cNvGraphicFramePr>
            <a:graphicFrameLocks noGrp="1"/>
          </p:cNvGraphicFramePr>
          <p:nvPr>
            <p:extLst>
              <p:ext uri="{D42A27DB-BD31-4B8C-83A1-F6EECF244321}">
                <p14:modId xmlns:p14="http://schemas.microsoft.com/office/powerpoint/2010/main" val="3822193442"/>
              </p:ext>
            </p:extLst>
          </p:nvPr>
        </p:nvGraphicFramePr>
        <p:xfrm>
          <a:off x="457200" y="1219200"/>
          <a:ext cx="9230995" cy="5677629"/>
        </p:xfrm>
        <a:graphic>
          <a:graphicData uri="http://schemas.openxmlformats.org/drawingml/2006/table">
            <a:tbl>
              <a:tblPr firstRow="1" bandRow="1">
                <a:tableStyleId>{16D9F66E-5EB9-4882-86FB-DCBF35E3C3E4}</a:tableStyleId>
              </a:tblPr>
              <a:tblGrid>
                <a:gridCol w="2601595">
                  <a:extLst>
                    <a:ext uri="{9D8B030D-6E8A-4147-A177-3AD203B41FA5}">
                      <a16:colId xmlns:a16="http://schemas.microsoft.com/office/drawing/2014/main" val="3969722499"/>
                    </a:ext>
                  </a:extLst>
                </a:gridCol>
                <a:gridCol w="6629400">
                  <a:extLst>
                    <a:ext uri="{9D8B030D-6E8A-4147-A177-3AD203B41FA5}">
                      <a16:colId xmlns:a16="http://schemas.microsoft.com/office/drawing/2014/main" val="1745481548"/>
                    </a:ext>
                  </a:extLst>
                </a:gridCol>
              </a:tblGrid>
              <a:tr h="1097523">
                <a:tc>
                  <a:txBody>
                    <a:bodyPr/>
                    <a:lstStyle/>
                    <a:p>
                      <a:pPr marL="0" marR="0" lvl="0" indent="0" algn="l" defTabSz="732201" rtl="0" eaLnBrk="1" fontAlgn="auto" latinLnBrk="0" hangingPunct="1">
                        <a:lnSpc>
                          <a:spcPct val="100000"/>
                        </a:lnSpc>
                        <a:spcBef>
                          <a:spcPts val="0"/>
                        </a:spcBef>
                        <a:spcAft>
                          <a:spcPts val="0"/>
                        </a:spcAft>
                        <a:buClrTx/>
                        <a:buSzTx/>
                        <a:buFontTx/>
                        <a:buNone/>
                        <a:tabLst/>
                        <a:defRPr/>
                      </a:pPr>
                      <a:r>
                        <a:rPr kumimoji="0" lang="en-US" sz="1400" b="1" i="0" u="none" strike="noStrike" kern="0" cap="none" spc="300" normalizeH="0" baseline="0" noProof="0" dirty="0">
                          <a:ln>
                            <a:noFill/>
                          </a:ln>
                          <a:solidFill>
                            <a:schemeClr val="tx2">
                              <a:lumMod val="10000"/>
                            </a:schemeClr>
                          </a:solidFill>
                          <a:effectLst/>
                          <a:uLnTx/>
                          <a:uFillTx/>
                          <a:latin typeface="+mn-lt"/>
                          <a:ea typeface="+mn-ea"/>
                          <a:cs typeface="+mn-cs"/>
                        </a:rPr>
                        <a:t>PEOPLE</a:t>
                      </a:r>
                    </a:p>
                  </a:txBody>
                  <a:tcPr marL="137160" marR="137160" marT="137160" marB="137160" anchor="ctr">
                    <a:lnL w="12700" cmpd="sng">
                      <a:noFill/>
                    </a:lnL>
                    <a:lnR w="12700" cmpd="sng">
                      <a:noFill/>
                    </a:lnR>
                    <a:lnT w="12700" cmpd="sng">
                      <a:noFill/>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32201"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solidFill>
                          <a:effectLst/>
                          <a:uLnTx/>
                          <a:uFillTx/>
                          <a:latin typeface="+mn-lt"/>
                          <a:ea typeface="+mn-ea"/>
                          <a:cs typeface="+mn-cs"/>
                        </a:rPr>
                        <a:t>Investment Committee is comprised of 7 CFA charter holders with 128 years of combined investment experience</a:t>
                      </a:r>
                    </a:p>
                  </a:txBody>
                  <a:tcPr marL="137160" marR="137160" marT="137160" marB="137160" anchor="ctr">
                    <a:lnL w="12700" cmpd="sng">
                      <a:noFill/>
                    </a:lnL>
                    <a:lnR w="12700" cmpd="sng">
                      <a:noFill/>
                    </a:lnR>
                    <a:lnT w="12700" cmpd="sng">
                      <a:noFill/>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3690658"/>
                  </a:ext>
                </a:extLst>
              </a:tr>
              <a:tr h="1097523">
                <a:tc>
                  <a:txBody>
                    <a:bodyPr/>
                    <a:lstStyle/>
                    <a:p>
                      <a:pPr marL="0" marR="0" lvl="0" indent="0" algn="l" defTabSz="732201" rtl="0" eaLnBrk="1" fontAlgn="auto" latinLnBrk="0" hangingPunct="1">
                        <a:lnSpc>
                          <a:spcPct val="100000"/>
                        </a:lnSpc>
                        <a:spcBef>
                          <a:spcPts val="0"/>
                        </a:spcBef>
                        <a:spcAft>
                          <a:spcPts val="0"/>
                        </a:spcAft>
                        <a:buClrTx/>
                        <a:buSzTx/>
                        <a:buFontTx/>
                        <a:buNone/>
                        <a:tabLst/>
                        <a:defRPr/>
                      </a:pPr>
                      <a:r>
                        <a:rPr kumimoji="0" lang="en-US" sz="1400" b="1" i="0" u="none" strike="noStrike" kern="0" cap="none" spc="300" normalizeH="0" baseline="0" noProof="0" dirty="0">
                          <a:ln>
                            <a:noFill/>
                          </a:ln>
                          <a:solidFill>
                            <a:schemeClr val="tx2">
                              <a:lumMod val="10000"/>
                            </a:schemeClr>
                          </a:solidFill>
                          <a:effectLst/>
                          <a:uLnTx/>
                          <a:uFillTx/>
                          <a:latin typeface="+mn-lt"/>
                          <a:ea typeface="+mn-ea"/>
                          <a:cs typeface="+mn-cs"/>
                        </a:rPr>
                        <a:t>PROCESS</a:t>
                      </a:r>
                    </a:p>
                  </a:txBody>
                  <a:tcPr marL="137160" marR="137160" marT="137160" marB="137160" anchor="ctr">
                    <a:lnL w="12700" cmpd="sng">
                      <a:noFill/>
                    </a:lnL>
                    <a:lnR w="12700" cmpd="sng">
                      <a:noFill/>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32201"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solidFill>
                          <a:effectLst/>
                          <a:uLnTx/>
                          <a:uFillTx/>
                          <a:latin typeface="+mn-lt"/>
                          <a:ea typeface="+mn-ea"/>
                          <a:cs typeface="+mn-cs"/>
                        </a:rPr>
                        <a:t>Process incorporates a proprietary, quantitative fund Scorecard™ and a thorough qualitative review by our Investment Committee to identify skillful managers</a:t>
                      </a:r>
                    </a:p>
                  </a:txBody>
                  <a:tcPr marL="137160" marR="137160" marT="137160" marB="137160" anchor="ctr">
                    <a:lnL w="12700" cmpd="sng">
                      <a:noFill/>
                    </a:lnL>
                    <a:lnR w="12700" cmpd="sng">
                      <a:noFill/>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5791870"/>
                  </a:ext>
                </a:extLst>
              </a:tr>
              <a:tr h="1097523">
                <a:tc>
                  <a:txBody>
                    <a:bodyPr/>
                    <a:lstStyle/>
                    <a:p>
                      <a:pPr marL="0" marR="0" lvl="0" indent="0" algn="l" defTabSz="732201" rtl="0" eaLnBrk="1" fontAlgn="auto" latinLnBrk="0" hangingPunct="1">
                        <a:lnSpc>
                          <a:spcPct val="100000"/>
                        </a:lnSpc>
                        <a:spcBef>
                          <a:spcPts val="0"/>
                        </a:spcBef>
                        <a:spcAft>
                          <a:spcPts val="0"/>
                        </a:spcAft>
                        <a:buClrTx/>
                        <a:buSzTx/>
                        <a:buFontTx/>
                        <a:buNone/>
                        <a:tabLst/>
                        <a:defRPr/>
                      </a:pPr>
                      <a:r>
                        <a:rPr kumimoji="0" lang="en-US" sz="1400" b="1" i="0" u="none" strike="noStrike" kern="0" cap="none" spc="300" normalizeH="0" baseline="0" noProof="0" dirty="0">
                          <a:ln>
                            <a:noFill/>
                          </a:ln>
                          <a:solidFill>
                            <a:schemeClr val="tx2">
                              <a:lumMod val="10000"/>
                            </a:schemeClr>
                          </a:solidFill>
                          <a:effectLst/>
                          <a:uLnTx/>
                          <a:uFillTx/>
                          <a:latin typeface="+mn-lt"/>
                          <a:ea typeface="+mn-ea"/>
                          <a:cs typeface="+mn-cs"/>
                        </a:rPr>
                        <a:t>SCOPE</a:t>
                      </a:r>
                    </a:p>
                  </a:txBody>
                  <a:tcPr marL="137160" marR="137160" marT="137160" marB="137160" anchor="ctr">
                    <a:lnL w="12700" cmpd="sng">
                      <a:noFill/>
                    </a:lnL>
                    <a:lnR w="12700" cmpd="sng">
                      <a:noFill/>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32201"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solidFill>
                          <a:effectLst/>
                          <a:uLnTx/>
                          <a:uFillTx/>
                          <a:latin typeface="+mn-lt"/>
                          <a:ea typeface="+mn-ea"/>
                          <a:cs typeface="+mn-cs"/>
                        </a:rPr>
                        <a:t>Leverage over $</a:t>
                      </a:r>
                      <a:r>
                        <a:rPr kumimoji="0" lang="en-US" sz="1600" b="0" i="0" u="none" strike="noStrike" kern="0" cap="none" spc="0" normalizeH="0" baseline="0" dirty="0">
                          <a:ln>
                            <a:noFill/>
                          </a:ln>
                          <a:solidFill>
                            <a:schemeClr val="tx1"/>
                          </a:solidFill>
                          <a:effectLst/>
                          <a:uLnTx/>
                          <a:uFillTx/>
                          <a:latin typeface="+mn-lt"/>
                          <a:ea typeface="+mn-ea"/>
                          <a:cs typeface="+mn-cs"/>
                        </a:rPr>
                        <a:t>8</a:t>
                      </a:r>
                      <a:r>
                        <a:rPr lang="en-US" sz="1600" kern="0" noProof="0" dirty="0">
                          <a:solidFill>
                            <a:schemeClr val="tx1"/>
                          </a:solidFill>
                          <a:latin typeface="+mn-lt"/>
                        </a:rPr>
                        <a:t>00</a:t>
                      </a:r>
                      <a:r>
                        <a:rPr kumimoji="0" lang="en-US" sz="1600" b="0" i="0" u="none" strike="noStrike" kern="0" cap="none" spc="0" normalizeH="0" baseline="0" noProof="0" dirty="0">
                          <a:ln>
                            <a:noFill/>
                          </a:ln>
                          <a:solidFill>
                            <a:schemeClr val="tx1"/>
                          </a:solidFill>
                          <a:effectLst/>
                          <a:uLnTx/>
                          <a:uFillTx/>
                          <a:latin typeface="+mn-lt"/>
                          <a:ea typeface="+mn-ea"/>
                          <a:cs typeface="+mn-cs"/>
                        </a:rPr>
                        <a:t> billion</a:t>
                      </a:r>
                      <a:r>
                        <a:rPr kumimoji="0" lang="en-US" sz="1600" b="0" i="0" u="none" strike="noStrike" kern="0" cap="none" spc="0" normalizeH="0" baseline="0" noProof="0" dirty="0">
                          <a:ln>
                            <a:noFill/>
                          </a:ln>
                          <a:solidFill>
                            <a:schemeClr val="tx1"/>
                          </a:solidFill>
                          <a:effectLst/>
                          <a:uLnTx/>
                          <a:uFillTx/>
                          <a:latin typeface="+mn-lt"/>
                          <a:ea typeface="+mn-ea"/>
                          <a:cs typeface="Arial" panose="020B0604020202020204" pitchFamily="34" charset="0"/>
                        </a:rPr>
                        <a:t>¹</a:t>
                      </a:r>
                      <a:r>
                        <a:rPr kumimoji="0" lang="en-US" sz="1600" b="0" i="0" u="none" strike="noStrike" kern="0" cap="none" spc="0" normalizeH="0" baseline="0" noProof="0" dirty="0">
                          <a:ln>
                            <a:noFill/>
                          </a:ln>
                          <a:solidFill>
                            <a:schemeClr val="tx1"/>
                          </a:solidFill>
                          <a:effectLst/>
                          <a:uLnTx/>
                          <a:uFillTx/>
                          <a:latin typeface="+mn-lt"/>
                          <a:ea typeface="+mn-ea"/>
                          <a:cs typeface="+mn-cs"/>
                        </a:rPr>
                        <a:t> in assets under advisement to gain access to key investment personnel</a:t>
                      </a:r>
                    </a:p>
                  </a:txBody>
                  <a:tcPr marL="137160" marR="137160" marT="137160" marB="137160" anchor="ctr">
                    <a:lnL w="12700" cmpd="sng">
                      <a:noFill/>
                    </a:lnL>
                    <a:lnR w="12700" cmpd="sng">
                      <a:noFill/>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1810108"/>
                  </a:ext>
                </a:extLst>
              </a:tr>
              <a:tr h="1097523">
                <a:tc>
                  <a:txBody>
                    <a:bodyPr/>
                    <a:lstStyle/>
                    <a:p>
                      <a:pPr marL="0" marR="0" lvl="0" indent="0" algn="l" defTabSz="732201" rtl="0" eaLnBrk="1" fontAlgn="auto" latinLnBrk="0" hangingPunct="1">
                        <a:lnSpc>
                          <a:spcPct val="100000"/>
                        </a:lnSpc>
                        <a:spcBef>
                          <a:spcPts val="0"/>
                        </a:spcBef>
                        <a:spcAft>
                          <a:spcPts val="0"/>
                        </a:spcAft>
                        <a:buClrTx/>
                        <a:buSzTx/>
                        <a:buFontTx/>
                        <a:buNone/>
                        <a:tabLst/>
                        <a:defRPr/>
                      </a:pPr>
                      <a:r>
                        <a:rPr kumimoji="0" lang="en-US" sz="1400" b="1" i="0" u="none" strike="noStrike" kern="0" cap="none" spc="300" normalizeH="0" baseline="0" noProof="0" dirty="0">
                          <a:ln>
                            <a:noFill/>
                          </a:ln>
                          <a:solidFill>
                            <a:schemeClr val="tx2">
                              <a:lumMod val="10000"/>
                            </a:schemeClr>
                          </a:solidFill>
                          <a:effectLst/>
                          <a:uLnTx/>
                          <a:uFillTx/>
                          <a:latin typeface="+mn-lt"/>
                          <a:ea typeface="+mn-ea"/>
                          <a:cs typeface="+mn-cs"/>
                        </a:rPr>
                        <a:t>KEY</a:t>
                      </a:r>
                    </a:p>
                    <a:p>
                      <a:pPr marL="0" marR="0" lvl="0" indent="0" algn="l" defTabSz="732201" rtl="0" eaLnBrk="1" fontAlgn="auto" latinLnBrk="0" hangingPunct="1">
                        <a:lnSpc>
                          <a:spcPct val="100000"/>
                        </a:lnSpc>
                        <a:spcBef>
                          <a:spcPts val="0"/>
                        </a:spcBef>
                        <a:spcAft>
                          <a:spcPts val="0"/>
                        </a:spcAft>
                        <a:buClrTx/>
                        <a:buSzTx/>
                        <a:buFontTx/>
                        <a:buNone/>
                        <a:tabLst/>
                        <a:defRPr/>
                      </a:pPr>
                      <a:r>
                        <a:rPr kumimoji="0" lang="en-US" sz="1400" b="1" i="0" u="none" strike="noStrike" kern="0" cap="none" spc="300" normalizeH="0" baseline="0" noProof="0" dirty="0">
                          <a:ln>
                            <a:noFill/>
                          </a:ln>
                          <a:solidFill>
                            <a:schemeClr val="tx2">
                              <a:lumMod val="10000"/>
                            </a:schemeClr>
                          </a:solidFill>
                          <a:effectLst/>
                          <a:uLnTx/>
                          <a:uFillTx/>
                          <a:latin typeface="+mn-lt"/>
                          <a:ea typeface="+mn-ea"/>
                          <a:cs typeface="+mn-cs"/>
                        </a:rPr>
                        <a:t>DIFFERENTIATORS</a:t>
                      </a:r>
                    </a:p>
                  </a:txBody>
                  <a:tcPr marL="137160" marR="137160" marT="137160" marB="137160" anchor="ctr">
                    <a:lnL w="12700" cmpd="sng">
                      <a:noFill/>
                    </a:lnL>
                    <a:lnR w="12700" cmpd="sng">
                      <a:noFill/>
                    </a:lnR>
                    <a:lnT w="28575"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300"/>
                        </a:spcAft>
                        <a:buClr>
                          <a:srgbClr val="DD5143"/>
                        </a:buClr>
                        <a:buSzTx/>
                        <a:buFontTx/>
                        <a:buNone/>
                        <a:tabLst/>
                        <a:defRPr/>
                      </a:pPr>
                      <a:r>
                        <a:rPr kumimoji="0" lang="en-US" sz="1600" b="0" i="0" u="none" strike="noStrike" kern="0" cap="none" spc="0" normalizeH="0" baseline="0" noProof="0" dirty="0">
                          <a:ln>
                            <a:noFill/>
                          </a:ln>
                          <a:solidFill>
                            <a:schemeClr val="tx1"/>
                          </a:solidFill>
                          <a:effectLst/>
                          <a:uLnTx/>
                          <a:uFillTx/>
                          <a:latin typeface="+mn-lt"/>
                          <a:ea typeface="+mn-ea"/>
                          <a:cs typeface="+mn-cs"/>
                        </a:rPr>
                        <a:t>Process incorporates:</a:t>
                      </a:r>
                    </a:p>
                    <a:p>
                      <a:pPr marL="461963" marR="0" lvl="1" indent="-230188" algn="l" defTabSz="914400" rtl="0" eaLnBrk="1" fontAlgn="auto" latinLnBrk="0" hangingPunct="1">
                        <a:lnSpc>
                          <a:spcPct val="100000"/>
                        </a:lnSpc>
                        <a:spcBef>
                          <a:spcPts val="0"/>
                        </a:spcBef>
                        <a:spcAft>
                          <a:spcPts val="0"/>
                        </a:spcAft>
                        <a:buClr>
                          <a:schemeClr val="tx1"/>
                        </a:buClr>
                        <a:buSzTx/>
                        <a:buFont typeface="+mj-lt"/>
                        <a:buAutoNum type="arabicPeriod"/>
                        <a:tabLst/>
                        <a:defRPr/>
                      </a:pPr>
                      <a:r>
                        <a:rPr kumimoji="0" lang="en-US" sz="1200" b="0" i="0" u="none" strike="noStrike" kern="0" cap="none" spc="0" normalizeH="0" baseline="0" noProof="0" dirty="0">
                          <a:ln>
                            <a:noFill/>
                          </a:ln>
                          <a:solidFill>
                            <a:schemeClr val="tx1"/>
                          </a:solidFill>
                          <a:effectLst/>
                          <a:uLnTx/>
                          <a:uFillTx/>
                          <a:latin typeface="+mn-lt"/>
                          <a:ea typeface="+mn-ea"/>
                          <a:cs typeface="+mn-cs"/>
                        </a:rPr>
                        <a:t>Separate scoring methods for actively managed, passively managed and asset allocation portfolios</a:t>
                      </a:r>
                    </a:p>
                    <a:p>
                      <a:pPr marL="461963" marR="0" lvl="1" indent="-230188" algn="l" defTabSz="914400" rtl="0" eaLnBrk="1" fontAlgn="auto" latinLnBrk="0" hangingPunct="1">
                        <a:lnSpc>
                          <a:spcPct val="100000"/>
                        </a:lnSpc>
                        <a:spcBef>
                          <a:spcPts val="0"/>
                        </a:spcBef>
                        <a:spcAft>
                          <a:spcPts val="0"/>
                        </a:spcAft>
                        <a:buClr>
                          <a:schemeClr val="tx1"/>
                        </a:buClr>
                        <a:buSzTx/>
                        <a:buFont typeface="+mj-lt"/>
                        <a:buAutoNum type="arabicPeriod"/>
                        <a:tabLst/>
                        <a:defRPr/>
                      </a:pPr>
                      <a:r>
                        <a:rPr kumimoji="0" lang="en-US" sz="1200" b="0" i="0" u="none" strike="noStrike" kern="0" cap="none" spc="0" normalizeH="0" baseline="0" noProof="0" dirty="0">
                          <a:ln>
                            <a:noFill/>
                          </a:ln>
                          <a:solidFill>
                            <a:schemeClr val="tx1"/>
                          </a:solidFill>
                          <a:effectLst/>
                          <a:uLnTx/>
                          <a:uFillTx/>
                          <a:latin typeface="+mn-lt"/>
                          <a:ea typeface="+mn-ea"/>
                          <a:cs typeface="+mn-cs"/>
                        </a:rPr>
                        <a:t>A significant qualitative review process by 7 CFA charter holders and a team of investment research analysts</a:t>
                      </a:r>
                    </a:p>
                    <a:p>
                      <a:pPr marL="461963" marR="0" lvl="1" indent="-230188" algn="l" defTabSz="914400" rtl="0" eaLnBrk="1" fontAlgn="auto" latinLnBrk="0" hangingPunct="1">
                        <a:lnSpc>
                          <a:spcPct val="100000"/>
                        </a:lnSpc>
                        <a:spcBef>
                          <a:spcPts val="0"/>
                        </a:spcBef>
                        <a:spcAft>
                          <a:spcPts val="0"/>
                        </a:spcAft>
                        <a:buClr>
                          <a:schemeClr val="tx1"/>
                        </a:buClr>
                        <a:buSzTx/>
                        <a:buFont typeface="+mj-lt"/>
                        <a:buAutoNum type="arabicPeriod"/>
                        <a:tabLst/>
                        <a:defRPr/>
                      </a:pPr>
                      <a:r>
                        <a:rPr kumimoji="0" lang="en-US" sz="1200" b="0" i="0" u="none" strike="noStrike" kern="0" cap="none" spc="0" normalizeH="0" baseline="0" noProof="0" dirty="0">
                          <a:ln>
                            <a:noFill/>
                          </a:ln>
                          <a:solidFill>
                            <a:schemeClr val="tx1"/>
                          </a:solidFill>
                          <a:effectLst/>
                          <a:uLnTx/>
                          <a:uFillTx/>
                          <a:latin typeface="+mn-lt"/>
                          <a:ea typeface="+mn-ea"/>
                          <a:cs typeface="+mn-cs"/>
                        </a:rPr>
                        <a:t>Custom style benchmarks and peer group universes for actively managed and passively managed portfolios to ensure accurate comparisons</a:t>
                      </a:r>
                    </a:p>
                    <a:p>
                      <a:pPr marL="461963" marR="0" lvl="1" indent="-230188" algn="l" defTabSz="914400" rtl="0" eaLnBrk="1" fontAlgn="auto" latinLnBrk="0" hangingPunct="1">
                        <a:lnSpc>
                          <a:spcPct val="100000"/>
                        </a:lnSpc>
                        <a:spcBef>
                          <a:spcPts val="0"/>
                        </a:spcBef>
                        <a:spcAft>
                          <a:spcPts val="0"/>
                        </a:spcAft>
                        <a:buClr>
                          <a:schemeClr val="tx1"/>
                        </a:buClr>
                        <a:buSzTx/>
                        <a:buFont typeface="+mj-lt"/>
                        <a:buAutoNum type="arabicPeriod"/>
                        <a:tabLst/>
                        <a:defRPr/>
                      </a:pPr>
                      <a:r>
                        <a:rPr kumimoji="0" lang="en-US" sz="1200" b="0" i="0" u="none" strike="noStrike" kern="0" cap="none" spc="0" normalizeH="0" baseline="0" noProof="0" dirty="0">
                          <a:ln>
                            <a:noFill/>
                          </a:ln>
                          <a:solidFill>
                            <a:schemeClr val="tx1"/>
                          </a:solidFill>
                          <a:effectLst/>
                          <a:uLnTx/>
                          <a:uFillTx/>
                          <a:latin typeface="+mn-lt"/>
                          <a:ea typeface="+mn-ea"/>
                          <a:cs typeface="+mn-cs"/>
                        </a:rPr>
                        <a:t>Custom benchmark indexes and risk-based peer groups for all TDF-vintages (2020, 2025, etc.) to ensure accurate comparisons</a:t>
                      </a:r>
                    </a:p>
                    <a:p>
                      <a:pPr marL="461963" marR="0" lvl="1" indent="-230188" algn="l" defTabSz="914400" rtl="0" eaLnBrk="1" fontAlgn="auto" latinLnBrk="0" hangingPunct="1">
                        <a:lnSpc>
                          <a:spcPct val="100000"/>
                        </a:lnSpc>
                        <a:spcBef>
                          <a:spcPts val="0"/>
                        </a:spcBef>
                        <a:spcAft>
                          <a:spcPts val="0"/>
                        </a:spcAft>
                        <a:buClr>
                          <a:schemeClr val="tx1"/>
                        </a:buClr>
                        <a:buSzTx/>
                        <a:buFont typeface="+mj-lt"/>
                        <a:buAutoNum type="arabicPeriod"/>
                        <a:tabLst/>
                        <a:defRPr/>
                      </a:pPr>
                      <a:r>
                        <a:rPr kumimoji="0" lang="en-US" sz="1200" b="0" i="0" u="none" strike="noStrike" kern="0" cap="none" spc="0" normalizeH="0" baseline="0" noProof="0" dirty="0">
                          <a:ln>
                            <a:noFill/>
                          </a:ln>
                          <a:solidFill>
                            <a:schemeClr val="tx1"/>
                          </a:solidFill>
                          <a:effectLst/>
                          <a:uLnTx/>
                          <a:uFillTx/>
                          <a:latin typeface="+mn-lt"/>
                          <a:ea typeface="+mn-ea"/>
                          <a:cs typeface="+mn-cs"/>
                        </a:rPr>
                        <a:t>Rolling 5-year peer group rankings over the last 10 years to confirm the reliability / consistency of fund results during different market cycles</a:t>
                      </a:r>
                      <a:endParaRPr lang="en-US" dirty="0">
                        <a:solidFill>
                          <a:schemeClr val="tx1"/>
                        </a:solidFill>
                      </a:endParaRPr>
                    </a:p>
                  </a:txBody>
                  <a:tcPr marL="137160" marR="137160" marT="137160" marB="137160" anchor="ctr">
                    <a:lnL w="12700" cmpd="sng">
                      <a:noFill/>
                    </a:lnL>
                    <a:lnR w="12700" cmpd="sng">
                      <a:noFill/>
                    </a:lnR>
                    <a:lnT w="28575"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4543132"/>
                  </a:ext>
                </a:extLst>
              </a:tr>
            </a:tbl>
          </a:graphicData>
        </a:graphic>
      </p:graphicFrame>
    </p:spTree>
    <p:extLst>
      <p:ext uri="{BB962C8B-B14F-4D97-AF65-F5344CB8AC3E}">
        <p14:creationId xmlns:p14="http://schemas.microsoft.com/office/powerpoint/2010/main" val="1222500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B04C742-A6BB-9647-8684-61C5008317D7}"/>
              </a:ext>
            </a:extLst>
          </p:cNvPr>
          <p:cNvSpPr/>
          <p:nvPr/>
        </p:nvSpPr>
        <p:spPr>
          <a:xfrm>
            <a:off x="5257800" y="1219200"/>
            <a:ext cx="4343399" cy="5715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2" name="Rectangle 11">
            <a:extLst>
              <a:ext uri="{FF2B5EF4-FFF2-40B4-BE49-F238E27FC236}">
                <a16:creationId xmlns:a16="http://schemas.microsoft.com/office/drawing/2014/main" id="{71BBA3C2-0167-774C-AB3D-35A1AD6020EF}"/>
              </a:ext>
            </a:extLst>
          </p:cNvPr>
          <p:cNvSpPr/>
          <p:nvPr/>
        </p:nvSpPr>
        <p:spPr>
          <a:xfrm>
            <a:off x="5600701" y="1582511"/>
            <a:ext cx="3657600"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B76FD0-10AD-D346-9A44-D88F77453904}"/>
              </a:ext>
            </a:extLst>
          </p:cNvPr>
          <p:cNvSpPr/>
          <p:nvPr/>
        </p:nvSpPr>
        <p:spPr>
          <a:xfrm>
            <a:off x="457200" y="1219200"/>
            <a:ext cx="4343399" cy="5715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4" name="Rectangle 3">
            <a:extLst>
              <a:ext uri="{FF2B5EF4-FFF2-40B4-BE49-F238E27FC236}">
                <a16:creationId xmlns:a16="http://schemas.microsoft.com/office/drawing/2014/main" id="{C5360C59-8E9B-6843-8959-C4E63860CC7C}"/>
              </a:ext>
            </a:extLst>
          </p:cNvPr>
          <p:cNvSpPr/>
          <p:nvPr/>
        </p:nvSpPr>
        <p:spPr>
          <a:xfrm>
            <a:off x="800099" y="1582511"/>
            <a:ext cx="3657600"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830512-1A3B-674B-8987-EDA12B9B5157}"/>
              </a:ext>
            </a:extLst>
          </p:cNvPr>
          <p:cNvSpPr>
            <a:spLocks noGrp="1"/>
          </p:cNvSpPr>
          <p:nvPr>
            <p:ph type="title"/>
          </p:nvPr>
        </p:nvSpPr>
        <p:spPr/>
        <p:txBody>
          <a:bodyPr/>
          <a:lstStyle/>
          <a:p>
            <a:r>
              <a:rPr lang="en-US" dirty="0"/>
              <a:t>Institutional-Level Due Diligence</a:t>
            </a:r>
          </a:p>
        </p:txBody>
      </p:sp>
      <p:sp>
        <p:nvSpPr>
          <p:cNvPr id="5" name="Slide Number Placeholder 4">
            <a:extLst>
              <a:ext uri="{FF2B5EF4-FFF2-40B4-BE49-F238E27FC236}">
                <a16:creationId xmlns:a16="http://schemas.microsoft.com/office/drawing/2014/main" id="{0E45F5A9-6A1F-3F48-8FDC-4F0796341A82}"/>
              </a:ext>
            </a:extLst>
          </p:cNvPr>
          <p:cNvSpPr>
            <a:spLocks noGrp="1"/>
          </p:cNvSpPr>
          <p:nvPr>
            <p:ph type="sldNum" sz="quarter" idx="12"/>
          </p:nvPr>
        </p:nvSpPr>
        <p:spPr/>
        <p:txBody>
          <a:bodyPr/>
          <a:lstStyle/>
          <a:p>
            <a:fld id="{9061F5B3-D3D1-4E34-B802-F65422553442}" type="slidenum">
              <a:rPr lang="en-US" smtClean="0"/>
              <a:t>21</a:t>
            </a:fld>
            <a:endParaRPr lang="en-US"/>
          </a:p>
        </p:txBody>
      </p:sp>
      <p:sp>
        <p:nvSpPr>
          <p:cNvPr id="8" name="Footer Placeholder 3">
            <a:extLst>
              <a:ext uri="{FF2B5EF4-FFF2-40B4-BE49-F238E27FC236}">
                <a16:creationId xmlns:a16="http://schemas.microsoft.com/office/drawing/2014/main" id="{3FBFD239-C4E8-CC4B-B516-ADF5A8F1C92C}"/>
              </a:ext>
            </a:extLst>
          </p:cNvPr>
          <p:cNvSpPr>
            <a:spLocks noGrp="1"/>
          </p:cNvSpPr>
          <p:nvPr>
            <p:ph type="ftr" sz="quarter" idx="11"/>
          </p:nvPr>
        </p:nvSpPr>
        <p:spPr>
          <a:xfrm>
            <a:off x="762000" y="7315200"/>
            <a:ext cx="4343400" cy="228600"/>
          </a:xfrm>
        </p:spPr>
        <p:txBody>
          <a:bodyPr/>
          <a:lstStyle/>
          <a:p>
            <a:r>
              <a:rPr lang="en-US" i="0" dirty="0"/>
              <a:t>ACR# 3860323  10/21</a:t>
            </a:r>
          </a:p>
        </p:txBody>
      </p:sp>
      <p:pic>
        <p:nvPicPr>
          <p:cNvPr id="6" name="Picture 5">
            <a:extLst>
              <a:ext uri="{FF2B5EF4-FFF2-40B4-BE49-F238E27FC236}">
                <a16:creationId xmlns:a16="http://schemas.microsoft.com/office/drawing/2014/main" id="{6899F93A-7859-2146-96C6-D2DD0DD6D62E}"/>
              </a:ext>
            </a:extLst>
          </p:cNvPr>
          <p:cNvPicPr>
            <a:picLocks noChangeAspect="1"/>
          </p:cNvPicPr>
          <p:nvPr/>
        </p:nvPicPr>
        <p:blipFill>
          <a:blip r:embed="rId2"/>
          <a:stretch>
            <a:fillRect/>
          </a:stretch>
        </p:blipFill>
        <p:spPr>
          <a:xfrm>
            <a:off x="1577405" y="1994797"/>
            <a:ext cx="2094821" cy="1690025"/>
          </a:xfrm>
          <a:prstGeom prst="rect">
            <a:avLst/>
          </a:prstGeom>
        </p:spPr>
      </p:pic>
      <p:pic>
        <p:nvPicPr>
          <p:cNvPr id="7" name="Picture 6">
            <a:extLst>
              <a:ext uri="{FF2B5EF4-FFF2-40B4-BE49-F238E27FC236}">
                <a16:creationId xmlns:a16="http://schemas.microsoft.com/office/drawing/2014/main" id="{923392AB-ECA6-DC40-805B-C57A6913BA0B}"/>
              </a:ext>
            </a:extLst>
          </p:cNvPr>
          <p:cNvPicPr>
            <a:picLocks noChangeAspect="1"/>
          </p:cNvPicPr>
          <p:nvPr/>
        </p:nvPicPr>
        <p:blipFill>
          <a:blip r:embed="rId3"/>
          <a:stretch>
            <a:fillRect/>
          </a:stretch>
        </p:blipFill>
        <p:spPr>
          <a:xfrm>
            <a:off x="6485722" y="2100446"/>
            <a:ext cx="1887554" cy="1478729"/>
          </a:xfrm>
          <a:prstGeom prst="rect">
            <a:avLst/>
          </a:prstGeom>
        </p:spPr>
      </p:pic>
      <p:sp>
        <p:nvSpPr>
          <p:cNvPr id="9" name="Rounded Rectangle 8">
            <a:extLst>
              <a:ext uri="{FF2B5EF4-FFF2-40B4-BE49-F238E27FC236}">
                <a16:creationId xmlns:a16="http://schemas.microsoft.com/office/drawing/2014/main" id="{5B095586-F511-D643-9D1E-2A9731199789}"/>
              </a:ext>
            </a:extLst>
          </p:cNvPr>
          <p:cNvSpPr/>
          <p:nvPr/>
        </p:nvSpPr>
        <p:spPr>
          <a:xfrm>
            <a:off x="996629" y="4343400"/>
            <a:ext cx="3256374" cy="25146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solidFill>
                  <a:schemeClr val="tx2">
                    <a:lumMod val="10000"/>
                  </a:schemeClr>
                </a:solidFill>
                <a:latin typeface="Arial" panose="020B0604020202020204" pitchFamily="34" charset="0"/>
              </a:rPr>
              <a:t>STANDARD METRICS</a:t>
            </a:r>
          </a:p>
          <a:p>
            <a:pPr algn="ctr"/>
            <a:endParaRPr lang="en-US" sz="1540" b="1" dirty="0">
              <a:solidFill>
                <a:schemeClr val="tx1"/>
              </a:solidFill>
              <a:latin typeface="Arial" panose="020B0604020202020204" pitchFamily="34" charset="0"/>
            </a:endParaRPr>
          </a:p>
          <a:p>
            <a:pPr marL="795162" lvl="1" indent="-285750">
              <a:buFont typeface="Arial" panose="020B0604020202020204" pitchFamily="34" charset="0"/>
              <a:buChar char="•"/>
            </a:pPr>
            <a:r>
              <a:rPr lang="en-US" sz="1540" b="1" dirty="0">
                <a:solidFill>
                  <a:schemeClr val="tx1"/>
                </a:solidFill>
              </a:rPr>
              <a:t>Average returns</a:t>
            </a:r>
          </a:p>
          <a:p>
            <a:pPr marL="795162" lvl="1" indent="-285750">
              <a:buFont typeface="Arial" panose="020B0604020202020204" pitchFamily="34" charset="0"/>
              <a:buChar char="•"/>
            </a:pPr>
            <a:r>
              <a:rPr lang="en-US" sz="1540" b="1" dirty="0">
                <a:solidFill>
                  <a:schemeClr val="tx1"/>
                </a:solidFill>
              </a:rPr>
              <a:t>Broad benchmarks</a:t>
            </a:r>
          </a:p>
          <a:p>
            <a:pPr marL="795162" lvl="1" indent="-285750">
              <a:buFont typeface="Arial" panose="020B0604020202020204" pitchFamily="34" charset="0"/>
              <a:buChar char="•"/>
            </a:pPr>
            <a:r>
              <a:rPr lang="en-US" sz="1540" b="1" dirty="0">
                <a:solidFill>
                  <a:schemeClr val="tx1"/>
                </a:solidFill>
              </a:rPr>
              <a:t>Broad peer groups</a:t>
            </a:r>
          </a:p>
          <a:p>
            <a:pPr marL="795162" lvl="1" indent="-285750">
              <a:buFont typeface="Arial" panose="020B0604020202020204" pitchFamily="34" charset="0"/>
              <a:buChar char="•"/>
            </a:pPr>
            <a:r>
              <a:rPr lang="en-US" sz="1540" b="1" dirty="0">
                <a:solidFill>
                  <a:schemeClr val="tx1"/>
                </a:solidFill>
              </a:rPr>
              <a:t>Broad style analysis</a:t>
            </a:r>
          </a:p>
          <a:p>
            <a:pPr marL="795162" lvl="1" indent="-285750">
              <a:buFont typeface="Arial" panose="020B0604020202020204" pitchFamily="34" charset="0"/>
              <a:buChar char="•"/>
            </a:pPr>
            <a:r>
              <a:rPr lang="en-US" sz="1540" b="1" dirty="0">
                <a:solidFill>
                  <a:schemeClr val="tx1"/>
                </a:solidFill>
              </a:rPr>
              <a:t>Alpha</a:t>
            </a:r>
          </a:p>
          <a:p>
            <a:pPr marL="795162" lvl="1" indent="-285750">
              <a:buFont typeface="Arial" panose="020B0604020202020204" pitchFamily="34" charset="0"/>
              <a:buChar char="•"/>
            </a:pPr>
            <a:r>
              <a:rPr lang="en-US" sz="1540" b="1" dirty="0">
                <a:solidFill>
                  <a:schemeClr val="tx1"/>
                </a:solidFill>
              </a:rPr>
              <a:t>Beta</a:t>
            </a:r>
          </a:p>
          <a:p>
            <a:pPr marL="795162" lvl="1" indent="-285750">
              <a:buFont typeface="Arial" panose="020B0604020202020204" pitchFamily="34" charset="0"/>
              <a:buChar char="•"/>
            </a:pPr>
            <a:r>
              <a:rPr lang="en-US" sz="1540" b="1" dirty="0">
                <a:solidFill>
                  <a:schemeClr val="tx1"/>
                </a:solidFill>
              </a:rPr>
              <a:t>Standard deviation</a:t>
            </a:r>
          </a:p>
          <a:p>
            <a:pPr algn="ctr"/>
            <a:endParaRPr lang="en-US" sz="1540" b="1" dirty="0">
              <a:solidFill>
                <a:schemeClr val="tx1"/>
              </a:solidFill>
            </a:endParaRPr>
          </a:p>
        </p:txBody>
      </p:sp>
      <p:sp>
        <p:nvSpPr>
          <p:cNvPr id="13" name="Rounded Rectangle 12">
            <a:extLst>
              <a:ext uri="{FF2B5EF4-FFF2-40B4-BE49-F238E27FC236}">
                <a16:creationId xmlns:a16="http://schemas.microsoft.com/office/drawing/2014/main" id="{E127E8ED-25D7-B74F-9C6F-5B28C0CFB865}"/>
              </a:ext>
            </a:extLst>
          </p:cNvPr>
          <p:cNvSpPr/>
          <p:nvPr/>
        </p:nvSpPr>
        <p:spPr>
          <a:xfrm>
            <a:off x="5801312" y="4343400"/>
            <a:ext cx="3256374" cy="25146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solidFill>
                  <a:schemeClr val="tx2">
                    <a:lumMod val="10000"/>
                  </a:schemeClr>
                </a:solidFill>
                <a:latin typeface="Arial" panose="020B0604020202020204" pitchFamily="34" charset="0"/>
              </a:rPr>
              <a:t>RPAG METRICS</a:t>
            </a:r>
          </a:p>
          <a:p>
            <a:pPr algn="ctr"/>
            <a:endParaRPr lang="en-US" sz="1540" b="1" dirty="0">
              <a:solidFill>
                <a:schemeClr val="tx1"/>
              </a:solidFill>
              <a:latin typeface="Arial" panose="020B0604020202020204" pitchFamily="34" charset="0"/>
            </a:endParaRPr>
          </a:p>
          <a:p>
            <a:pPr marL="795162" lvl="1" indent="-285750">
              <a:buFont typeface="Arial" panose="020B0604020202020204" pitchFamily="34" charset="0"/>
              <a:buChar char="•"/>
            </a:pPr>
            <a:r>
              <a:rPr lang="en-US" sz="1540" b="1" dirty="0">
                <a:solidFill>
                  <a:schemeClr val="tx1"/>
                </a:solidFill>
              </a:rPr>
              <a:t>Rolling returns</a:t>
            </a:r>
          </a:p>
          <a:p>
            <a:pPr marL="795162" lvl="1" indent="-285750">
              <a:buFont typeface="Arial" panose="020B0604020202020204" pitchFamily="34" charset="0"/>
              <a:buChar char="•"/>
            </a:pPr>
            <a:r>
              <a:rPr lang="en-US" sz="1540" b="1" dirty="0">
                <a:solidFill>
                  <a:schemeClr val="tx1"/>
                </a:solidFill>
              </a:rPr>
              <a:t>Custom benchmarks</a:t>
            </a:r>
          </a:p>
          <a:p>
            <a:pPr marL="795162" lvl="1" indent="-285750">
              <a:buFont typeface="Arial" panose="020B0604020202020204" pitchFamily="34" charset="0"/>
              <a:buChar char="•"/>
            </a:pPr>
            <a:r>
              <a:rPr lang="en-US" sz="1540" b="1" dirty="0">
                <a:solidFill>
                  <a:schemeClr val="tx1"/>
                </a:solidFill>
              </a:rPr>
              <a:t>Custom peer groups</a:t>
            </a:r>
          </a:p>
          <a:p>
            <a:pPr marL="795162" lvl="1" indent="-285750">
              <a:buFont typeface="Arial" panose="020B0604020202020204" pitchFamily="34" charset="0"/>
              <a:buChar char="•"/>
            </a:pPr>
            <a:r>
              <a:rPr lang="en-US" sz="1540" b="1" dirty="0">
                <a:solidFill>
                  <a:schemeClr val="tx1"/>
                </a:solidFill>
              </a:rPr>
              <a:t>Style drift</a:t>
            </a:r>
          </a:p>
          <a:p>
            <a:pPr marL="795162" lvl="1" indent="-285750">
              <a:buFont typeface="Arial" panose="020B0604020202020204" pitchFamily="34" charset="0"/>
              <a:buChar char="•"/>
            </a:pPr>
            <a:r>
              <a:rPr lang="en-US" sz="1540" b="1" dirty="0">
                <a:solidFill>
                  <a:schemeClr val="tx1"/>
                </a:solidFill>
              </a:rPr>
              <a:t>Information ratio</a:t>
            </a:r>
          </a:p>
          <a:p>
            <a:pPr marL="795162" lvl="1" indent="-285750">
              <a:buFont typeface="Arial" panose="020B0604020202020204" pitchFamily="34" charset="0"/>
              <a:buChar char="•"/>
            </a:pPr>
            <a:r>
              <a:rPr lang="en-US" sz="1540" b="1" dirty="0">
                <a:solidFill>
                  <a:schemeClr val="tx1"/>
                </a:solidFill>
              </a:rPr>
              <a:t>Upside capture ratio</a:t>
            </a:r>
          </a:p>
          <a:p>
            <a:pPr marL="795162" lvl="1" indent="-285750">
              <a:buFont typeface="Arial" panose="020B0604020202020204" pitchFamily="34" charset="0"/>
              <a:buChar char="•"/>
            </a:pPr>
            <a:r>
              <a:rPr lang="en-US" sz="1540" b="1" dirty="0">
                <a:solidFill>
                  <a:schemeClr val="tx1"/>
                </a:solidFill>
              </a:rPr>
              <a:t>Downside capture ratio</a:t>
            </a:r>
          </a:p>
          <a:p>
            <a:pPr marL="795162" lvl="1" indent="-285750">
              <a:buFont typeface="Arial" panose="020B0604020202020204" pitchFamily="34" charset="0"/>
              <a:buChar char="•"/>
            </a:pPr>
            <a:endParaRPr lang="en-US" sz="1540" b="1" dirty="0">
              <a:solidFill>
                <a:schemeClr val="tx1"/>
              </a:solidFill>
            </a:endParaRPr>
          </a:p>
          <a:p>
            <a:pPr algn="ctr"/>
            <a:endParaRPr lang="en-US" sz="1540" b="1" dirty="0">
              <a:solidFill>
                <a:schemeClr val="tx1"/>
              </a:solidFill>
            </a:endParaRPr>
          </a:p>
        </p:txBody>
      </p:sp>
    </p:spTree>
    <p:extLst>
      <p:ext uri="{BB962C8B-B14F-4D97-AF65-F5344CB8AC3E}">
        <p14:creationId xmlns:p14="http://schemas.microsoft.com/office/powerpoint/2010/main" val="169946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n iceberg in the water&#10;&#10;Description automatically generated">
            <a:extLst>
              <a:ext uri="{FF2B5EF4-FFF2-40B4-BE49-F238E27FC236}">
                <a16:creationId xmlns:a16="http://schemas.microsoft.com/office/drawing/2014/main" id="{DDD0D453-E81F-0448-9014-7A8D35FC62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2" t="6890" r="3901" b="15022"/>
          <a:stretch/>
        </p:blipFill>
        <p:spPr>
          <a:xfrm>
            <a:off x="0" y="0"/>
            <a:ext cx="10058400" cy="7772400"/>
          </a:xfrm>
          <a:prstGeom prst="rect">
            <a:avLst/>
          </a:prstGeom>
        </p:spPr>
      </p:pic>
      <p:sp>
        <p:nvSpPr>
          <p:cNvPr id="27" name="Rectangle 26">
            <a:extLst>
              <a:ext uri="{FF2B5EF4-FFF2-40B4-BE49-F238E27FC236}">
                <a16:creationId xmlns:a16="http://schemas.microsoft.com/office/drawing/2014/main" id="{1F0CFB40-D413-0C45-AE1D-9444B835F326}"/>
              </a:ext>
            </a:extLst>
          </p:cNvPr>
          <p:cNvSpPr/>
          <p:nvPr/>
        </p:nvSpPr>
        <p:spPr>
          <a:xfrm>
            <a:off x="0" y="0"/>
            <a:ext cx="10058400" cy="77724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830512-1A3B-674B-8987-EDA12B9B5157}"/>
              </a:ext>
            </a:extLst>
          </p:cNvPr>
          <p:cNvSpPr>
            <a:spLocks noGrp="1"/>
          </p:cNvSpPr>
          <p:nvPr>
            <p:ph type="title"/>
          </p:nvPr>
        </p:nvSpPr>
        <p:spPr/>
        <p:txBody>
          <a:bodyPr/>
          <a:lstStyle/>
          <a:p>
            <a:r>
              <a:rPr lang="en-US" dirty="0">
                <a:solidFill>
                  <a:schemeClr val="bg1"/>
                </a:solidFill>
              </a:rPr>
              <a:t>Institutional-Level Due Diligence</a:t>
            </a:r>
          </a:p>
        </p:txBody>
      </p:sp>
      <p:sp>
        <p:nvSpPr>
          <p:cNvPr id="5" name="Slide Number Placeholder 4">
            <a:extLst>
              <a:ext uri="{FF2B5EF4-FFF2-40B4-BE49-F238E27FC236}">
                <a16:creationId xmlns:a16="http://schemas.microsoft.com/office/drawing/2014/main" id="{0E45F5A9-6A1F-3F48-8FDC-4F0796341A82}"/>
              </a:ext>
            </a:extLst>
          </p:cNvPr>
          <p:cNvSpPr>
            <a:spLocks noGrp="1"/>
          </p:cNvSpPr>
          <p:nvPr>
            <p:ph type="sldNum" sz="quarter" idx="12"/>
          </p:nvPr>
        </p:nvSpPr>
        <p:spPr/>
        <p:txBody>
          <a:bodyPr/>
          <a:lstStyle/>
          <a:p>
            <a:fld id="{9061F5B3-D3D1-4E34-B802-F65422553442}" type="slidenum">
              <a:rPr lang="en-US" smtClean="0">
                <a:solidFill>
                  <a:schemeClr val="bg1"/>
                </a:solidFill>
              </a:rPr>
              <a:t>22</a:t>
            </a:fld>
            <a:endParaRPr lang="en-US" dirty="0">
              <a:solidFill>
                <a:schemeClr val="bg1"/>
              </a:solidFill>
            </a:endParaRPr>
          </a:p>
        </p:txBody>
      </p:sp>
      <p:sp>
        <p:nvSpPr>
          <p:cNvPr id="8" name="Footer Placeholder 3">
            <a:extLst>
              <a:ext uri="{FF2B5EF4-FFF2-40B4-BE49-F238E27FC236}">
                <a16:creationId xmlns:a16="http://schemas.microsoft.com/office/drawing/2014/main" id="{3FBFD239-C4E8-CC4B-B516-ADF5A8F1C92C}"/>
              </a:ext>
            </a:extLst>
          </p:cNvPr>
          <p:cNvSpPr>
            <a:spLocks noGrp="1"/>
          </p:cNvSpPr>
          <p:nvPr>
            <p:ph type="ftr" sz="quarter" idx="11"/>
          </p:nvPr>
        </p:nvSpPr>
        <p:spPr>
          <a:xfrm>
            <a:off x="762000" y="7315200"/>
            <a:ext cx="4343400" cy="228600"/>
          </a:xfrm>
        </p:spPr>
        <p:txBody>
          <a:bodyPr/>
          <a:lstStyle/>
          <a:p>
            <a:r>
              <a:rPr lang="en-US" i="0" dirty="0">
                <a:solidFill>
                  <a:schemeClr val="bg1"/>
                </a:solidFill>
              </a:rPr>
              <a:t>ACR# 3860323  10/21</a:t>
            </a:r>
          </a:p>
        </p:txBody>
      </p:sp>
      <p:sp>
        <p:nvSpPr>
          <p:cNvPr id="17" name="Content Placeholder 4">
            <a:extLst>
              <a:ext uri="{FF2B5EF4-FFF2-40B4-BE49-F238E27FC236}">
                <a16:creationId xmlns:a16="http://schemas.microsoft.com/office/drawing/2014/main" id="{FD15089D-2459-F14C-8A27-114757357310}"/>
              </a:ext>
            </a:extLst>
          </p:cNvPr>
          <p:cNvSpPr txBox="1">
            <a:spLocks/>
          </p:cNvSpPr>
          <p:nvPr/>
        </p:nvSpPr>
        <p:spPr>
          <a:xfrm>
            <a:off x="3686736" y="5122117"/>
            <a:ext cx="5685863" cy="1905000"/>
          </a:xfrm>
          <a:prstGeom prst="rect">
            <a:avLst/>
          </a:prstGeom>
        </p:spPr>
        <p:txBody>
          <a:bodyPr vert="horz" lIns="100584" tIns="50292" rIns="100584" bIns="50292" rtlCol="0" anchor="ctr">
            <a:noAutofit/>
          </a:bodyPr>
          <a:lstStyle/>
          <a:p>
            <a:pPr indent="-909571">
              <a:spcBef>
                <a:spcPts val="660"/>
              </a:spcBef>
              <a:spcAft>
                <a:spcPts val="1320"/>
              </a:spcAft>
            </a:pPr>
            <a:r>
              <a:rPr lang="en-US" sz="1400" dirty="0">
                <a:solidFill>
                  <a:prstClr val="white"/>
                </a:solidFill>
                <a:latin typeface="Arial" panose="020B0604020202020204" pitchFamily="34" charset="0"/>
                <a:cs typeface="Arial" panose="020B0604020202020204" pitchFamily="34" charset="0"/>
              </a:rPr>
              <a:t>In-depth </a:t>
            </a:r>
            <a:r>
              <a:rPr lang="en-US" sz="1400" b="1" dirty="0">
                <a:solidFill>
                  <a:schemeClr val="accent1"/>
                </a:solidFill>
                <a:latin typeface="Arial" panose="020B0604020202020204" pitchFamily="34" charset="0"/>
                <a:cs typeface="Arial" panose="020B0604020202020204" pitchFamily="34" charset="0"/>
              </a:rPr>
              <a:t>quantitative</a:t>
            </a:r>
            <a:r>
              <a:rPr lang="en-US" sz="1400" dirty="0">
                <a:solidFill>
                  <a:srgbClr val="FFC000"/>
                </a:solidFill>
                <a:latin typeface="Arial" panose="020B0604020202020204" pitchFamily="34" charset="0"/>
                <a:cs typeface="Arial" panose="020B0604020202020204" pitchFamily="34" charset="0"/>
              </a:rPr>
              <a:t> </a:t>
            </a:r>
            <a:r>
              <a:rPr lang="en-US" sz="1400" dirty="0">
                <a:solidFill>
                  <a:prstClr val="white"/>
                </a:solidFill>
                <a:latin typeface="Arial" panose="020B0604020202020204" pitchFamily="34" charset="0"/>
                <a:cs typeface="Arial" panose="020B0604020202020204" pitchFamily="34" charset="0"/>
              </a:rPr>
              <a:t>analysis</a:t>
            </a:r>
          </a:p>
          <a:p>
            <a:pPr indent="-909571">
              <a:spcBef>
                <a:spcPts val="660"/>
              </a:spcBef>
              <a:spcAft>
                <a:spcPts val="1320"/>
              </a:spcAft>
            </a:pPr>
            <a:r>
              <a:rPr lang="en-US" sz="1400" dirty="0">
                <a:solidFill>
                  <a:prstClr val="white"/>
                </a:solidFill>
                <a:latin typeface="Arial" panose="020B0604020202020204" pitchFamily="34" charset="0"/>
                <a:cs typeface="Arial" panose="020B0604020202020204" pitchFamily="34" charset="0"/>
              </a:rPr>
              <a:t>Deep </a:t>
            </a:r>
            <a:r>
              <a:rPr lang="en-US" sz="1400" b="1" dirty="0">
                <a:solidFill>
                  <a:schemeClr val="accent1"/>
                </a:solidFill>
                <a:latin typeface="Arial" panose="020B0604020202020204" pitchFamily="34" charset="0"/>
                <a:cs typeface="Arial" panose="020B0604020202020204" pitchFamily="34" charset="0"/>
              </a:rPr>
              <a:t>qualitative</a:t>
            </a:r>
            <a:r>
              <a:rPr lang="en-US" sz="1400" dirty="0">
                <a:solidFill>
                  <a:srgbClr val="FFC000"/>
                </a:solidFill>
                <a:latin typeface="Arial" panose="020B0604020202020204" pitchFamily="34" charset="0"/>
                <a:cs typeface="Arial" panose="020B0604020202020204" pitchFamily="34" charset="0"/>
              </a:rPr>
              <a:t> </a:t>
            </a:r>
            <a:r>
              <a:rPr lang="en-US" sz="1400" dirty="0">
                <a:solidFill>
                  <a:prstClr val="white"/>
                </a:solidFill>
                <a:latin typeface="Arial" panose="020B0604020202020204" pitchFamily="34" charset="0"/>
                <a:cs typeface="Arial" panose="020B0604020202020204" pitchFamily="34" charset="0"/>
              </a:rPr>
              <a:t>analysis</a:t>
            </a:r>
          </a:p>
          <a:p>
            <a:pPr indent="-909571">
              <a:spcBef>
                <a:spcPts val="660"/>
              </a:spcBef>
              <a:spcAft>
                <a:spcPts val="1320"/>
              </a:spcAft>
            </a:pPr>
            <a:r>
              <a:rPr lang="en-US" sz="1400" dirty="0">
                <a:solidFill>
                  <a:prstClr val="white"/>
                </a:solidFill>
                <a:latin typeface="Arial" panose="020B0604020202020204" pitchFamily="34" charset="0"/>
                <a:cs typeface="Arial" panose="020B0604020202020204" pitchFamily="34" charset="0"/>
              </a:rPr>
              <a:t>CFA® </a:t>
            </a:r>
            <a:r>
              <a:rPr lang="en-US" sz="1400" dirty="0" err="1">
                <a:solidFill>
                  <a:prstClr val="white"/>
                </a:solidFill>
                <a:latin typeface="Arial" panose="020B0604020202020204" pitchFamily="34" charset="0"/>
                <a:cs typeface="Arial" panose="020B0604020202020204" pitchFamily="34" charset="0"/>
              </a:rPr>
              <a:t>charterholder</a:t>
            </a:r>
            <a:r>
              <a:rPr lang="en-US" sz="1400" dirty="0">
                <a:solidFill>
                  <a:prstClr val="white"/>
                </a:solidFill>
                <a:latin typeface="Arial" panose="020B0604020202020204" pitchFamily="34" charset="0"/>
                <a:cs typeface="Arial" panose="020B0604020202020204" pitchFamily="34" charset="0"/>
              </a:rPr>
              <a:t>-led </a:t>
            </a:r>
            <a:r>
              <a:rPr lang="en-US" sz="1400" b="1" dirty="0">
                <a:solidFill>
                  <a:schemeClr val="accent1"/>
                </a:solidFill>
                <a:latin typeface="Arial" panose="020B0604020202020204" pitchFamily="34" charset="0"/>
                <a:cs typeface="Arial" panose="020B0604020202020204" pitchFamily="34" charset="0"/>
              </a:rPr>
              <a:t>Investment Committee </a:t>
            </a:r>
            <a:r>
              <a:rPr lang="en-US" sz="1400" dirty="0">
                <a:solidFill>
                  <a:prstClr val="white"/>
                </a:solidFill>
                <a:latin typeface="Arial" panose="020B0604020202020204" pitchFamily="34" charset="0"/>
                <a:cs typeface="Arial" panose="020B0604020202020204" pitchFamily="34" charset="0"/>
              </a:rPr>
              <a:t>review</a:t>
            </a:r>
          </a:p>
          <a:p>
            <a:pPr indent="-909571">
              <a:spcBef>
                <a:spcPts val="660"/>
              </a:spcBef>
              <a:spcAft>
                <a:spcPts val="1320"/>
              </a:spcAft>
            </a:pPr>
            <a:r>
              <a:rPr lang="en-US" sz="1400" dirty="0">
                <a:solidFill>
                  <a:prstClr val="white"/>
                </a:solidFill>
                <a:latin typeface="Arial" panose="020B0604020202020204" pitchFamily="34" charset="0"/>
                <a:cs typeface="Arial" panose="020B0604020202020204" pitchFamily="34" charset="0"/>
              </a:rPr>
              <a:t>Plan </a:t>
            </a:r>
            <a:r>
              <a:rPr lang="en-US" sz="1400" b="1" dirty="0">
                <a:solidFill>
                  <a:schemeClr val="accent1"/>
                </a:solidFill>
                <a:latin typeface="Arial" panose="020B0604020202020204" pitchFamily="34" charset="0"/>
                <a:cs typeface="Arial" panose="020B0604020202020204" pitchFamily="34" charset="0"/>
              </a:rPr>
              <a:t>liabilities</a:t>
            </a:r>
            <a:r>
              <a:rPr lang="en-US" sz="1400" b="1" dirty="0">
                <a:solidFill>
                  <a:srgbClr val="FFC000"/>
                </a:solidFill>
                <a:latin typeface="Arial" panose="020B0604020202020204" pitchFamily="34" charset="0"/>
                <a:cs typeface="Arial" panose="020B0604020202020204" pitchFamily="34" charset="0"/>
              </a:rPr>
              <a:t> </a:t>
            </a:r>
            <a:r>
              <a:rPr lang="en-US" sz="1400" dirty="0">
                <a:solidFill>
                  <a:prstClr val="white"/>
                </a:solidFill>
                <a:latin typeface="Arial" panose="020B0604020202020204" pitchFamily="34" charset="0"/>
                <a:cs typeface="Arial" panose="020B0604020202020204" pitchFamily="34" charset="0"/>
              </a:rPr>
              <a:t>review</a:t>
            </a:r>
          </a:p>
        </p:txBody>
      </p:sp>
      <p:pic>
        <p:nvPicPr>
          <p:cNvPr id="26" name="Picture 25">
            <a:extLst>
              <a:ext uri="{FF2B5EF4-FFF2-40B4-BE49-F238E27FC236}">
                <a16:creationId xmlns:a16="http://schemas.microsoft.com/office/drawing/2014/main" id="{F7B7BA21-5C15-1846-8841-7C88E340F4AC}"/>
              </a:ext>
            </a:extLst>
          </p:cNvPr>
          <p:cNvPicPr>
            <a:picLocks noChangeAspect="1"/>
          </p:cNvPicPr>
          <p:nvPr/>
        </p:nvPicPr>
        <p:blipFill>
          <a:blip r:embed="rId3"/>
          <a:stretch>
            <a:fillRect/>
          </a:stretch>
        </p:blipFill>
        <p:spPr>
          <a:xfrm>
            <a:off x="452438" y="7315200"/>
            <a:ext cx="233362" cy="233362"/>
          </a:xfrm>
          <a:prstGeom prst="rect">
            <a:avLst/>
          </a:prstGeom>
        </p:spPr>
      </p:pic>
      <p:sp>
        <p:nvSpPr>
          <p:cNvPr id="28" name="Rectangle 27">
            <a:extLst>
              <a:ext uri="{FF2B5EF4-FFF2-40B4-BE49-F238E27FC236}">
                <a16:creationId xmlns:a16="http://schemas.microsoft.com/office/drawing/2014/main" id="{0F04632D-2526-274F-BB72-4E713637B6EA}"/>
              </a:ext>
            </a:extLst>
          </p:cNvPr>
          <p:cNvSpPr/>
          <p:nvPr/>
        </p:nvSpPr>
        <p:spPr>
          <a:xfrm>
            <a:off x="3505200" y="5122117"/>
            <a:ext cx="762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4">
            <a:extLst>
              <a:ext uri="{FF2B5EF4-FFF2-40B4-BE49-F238E27FC236}">
                <a16:creationId xmlns:a16="http://schemas.microsoft.com/office/drawing/2014/main" id="{BF9C22B4-C1BB-4848-AE02-BE3581F42041}"/>
              </a:ext>
            </a:extLst>
          </p:cNvPr>
          <p:cNvSpPr txBox="1">
            <a:spLocks/>
          </p:cNvSpPr>
          <p:nvPr/>
        </p:nvSpPr>
        <p:spPr>
          <a:xfrm>
            <a:off x="1905000" y="1769317"/>
            <a:ext cx="5333999" cy="1905000"/>
          </a:xfrm>
          <a:prstGeom prst="rect">
            <a:avLst/>
          </a:prstGeom>
        </p:spPr>
        <p:txBody>
          <a:bodyPr vert="horz" lIns="100584" tIns="50292" rIns="100584" bIns="50292" rtlCol="0" anchor="ctr">
            <a:noAutofit/>
          </a:bodyPr>
          <a:lstStyle/>
          <a:p>
            <a:pPr indent="-909571">
              <a:spcBef>
                <a:spcPts val="660"/>
              </a:spcBef>
              <a:spcAft>
                <a:spcPts val="1320"/>
              </a:spcAft>
            </a:pPr>
            <a:r>
              <a:rPr lang="en-US" sz="1400" b="1" dirty="0">
                <a:solidFill>
                  <a:prstClr val="white"/>
                </a:solidFill>
                <a:latin typeface="Arial" panose="020B0604020202020204" pitchFamily="34" charset="0"/>
                <a:cs typeface="Arial" panose="020B0604020202020204" pitchFamily="34" charset="0"/>
              </a:rPr>
              <a:t>FUND SCORE</a:t>
            </a:r>
          </a:p>
          <a:p>
            <a:pPr indent="-909571">
              <a:spcBef>
                <a:spcPts val="660"/>
              </a:spcBef>
              <a:spcAft>
                <a:spcPts val="1320"/>
              </a:spcAft>
            </a:pPr>
            <a:r>
              <a:rPr lang="en-US" sz="1400" b="1" dirty="0">
                <a:solidFill>
                  <a:prstClr val="white"/>
                </a:solidFill>
                <a:latin typeface="Arial" panose="020B0604020202020204" pitchFamily="34" charset="0"/>
                <a:cs typeface="Arial" panose="020B0604020202020204" pitchFamily="34" charset="0"/>
              </a:rPr>
              <a:t>WATCH LIST</a:t>
            </a:r>
          </a:p>
          <a:p>
            <a:pPr indent="-909571">
              <a:spcBef>
                <a:spcPts val="660"/>
              </a:spcBef>
              <a:spcAft>
                <a:spcPts val="1320"/>
              </a:spcAft>
            </a:pPr>
            <a:r>
              <a:rPr lang="en-US" sz="1400" b="1" dirty="0">
                <a:solidFill>
                  <a:prstClr val="white"/>
                </a:solidFill>
                <a:latin typeface="Arial" panose="020B0604020202020204" pitchFamily="34" charset="0"/>
                <a:cs typeface="Arial" panose="020B0604020202020204" pitchFamily="34" charset="0"/>
              </a:rPr>
              <a:t>FUND ADDITION</a:t>
            </a:r>
          </a:p>
          <a:p>
            <a:pPr indent="-909571">
              <a:spcBef>
                <a:spcPts val="660"/>
              </a:spcBef>
              <a:spcAft>
                <a:spcPts val="1320"/>
              </a:spcAft>
            </a:pPr>
            <a:r>
              <a:rPr lang="en-US" sz="1400" b="1" dirty="0">
                <a:solidFill>
                  <a:prstClr val="white"/>
                </a:solidFill>
                <a:latin typeface="Arial" panose="020B0604020202020204" pitchFamily="34" charset="0"/>
                <a:cs typeface="Arial" panose="020B0604020202020204" pitchFamily="34" charset="0"/>
              </a:rPr>
              <a:t>FUND REMOVAL</a:t>
            </a:r>
          </a:p>
        </p:txBody>
      </p:sp>
      <p:sp>
        <p:nvSpPr>
          <p:cNvPr id="30" name="Rectangle 29">
            <a:extLst>
              <a:ext uri="{FF2B5EF4-FFF2-40B4-BE49-F238E27FC236}">
                <a16:creationId xmlns:a16="http://schemas.microsoft.com/office/drawing/2014/main" id="{15D5B121-9CFA-5548-836A-0503BC6A7E15}"/>
              </a:ext>
            </a:extLst>
          </p:cNvPr>
          <p:cNvSpPr/>
          <p:nvPr/>
        </p:nvSpPr>
        <p:spPr>
          <a:xfrm>
            <a:off x="1371600" y="1769317"/>
            <a:ext cx="76200" cy="1905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D7044261-6766-F54E-876B-3F06EB00A989}"/>
              </a:ext>
            </a:extLst>
          </p:cNvPr>
          <p:cNvPicPr>
            <a:picLocks noChangeAspect="1"/>
          </p:cNvPicPr>
          <p:nvPr/>
        </p:nvPicPr>
        <p:blipFill>
          <a:blip r:embed="rId4"/>
          <a:stretch>
            <a:fillRect/>
          </a:stretch>
        </p:blipFill>
        <p:spPr>
          <a:xfrm>
            <a:off x="1667190" y="1905000"/>
            <a:ext cx="205810" cy="222275"/>
          </a:xfrm>
          <a:prstGeom prst="rect">
            <a:avLst/>
          </a:prstGeom>
        </p:spPr>
      </p:pic>
      <p:pic>
        <p:nvPicPr>
          <p:cNvPr id="33" name="Picture 32">
            <a:extLst>
              <a:ext uri="{FF2B5EF4-FFF2-40B4-BE49-F238E27FC236}">
                <a16:creationId xmlns:a16="http://schemas.microsoft.com/office/drawing/2014/main" id="{0C82B8BC-0B05-D448-9E7F-13402C6B6865}"/>
              </a:ext>
            </a:extLst>
          </p:cNvPr>
          <p:cNvPicPr>
            <a:picLocks noChangeAspect="1"/>
          </p:cNvPicPr>
          <p:nvPr/>
        </p:nvPicPr>
        <p:blipFill>
          <a:blip r:embed="rId5"/>
          <a:stretch>
            <a:fillRect/>
          </a:stretch>
        </p:blipFill>
        <p:spPr>
          <a:xfrm>
            <a:off x="1647881" y="2831211"/>
            <a:ext cx="244429" cy="244429"/>
          </a:xfrm>
          <a:prstGeom prst="rect">
            <a:avLst/>
          </a:prstGeom>
        </p:spPr>
      </p:pic>
      <p:pic>
        <p:nvPicPr>
          <p:cNvPr id="34" name="Picture 33">
            <a:extLst>
              <a:ext uri="{FF2B5EF4-FFF2-40B4-BE49-F238E27FC236}">
                <a16:creationId xmlns:a16="http://schemas.microsoft.com/office/drawing/2014/main" id="{16F32999-C67B-714C-B118-ED2BCA07E2BD}"/>
              </a:ext>
            </a:extLst>
          </p:cNvPr>
          <p:cNvPicPr>
            <a:picLocks noChangeAspect="1"/>
          </p:cNvPicPr>
          <p:nvPr/>
        </p:nvPicPr>
        <p:blipFill>
          <a:blip r:embed="rId6"/>
          <a:stretch>
            <a:fillRect/>
          </a:stretch>
        </p:blipFill>
        <p:spPr>
          <a:xfrm>
            <a:off x="1635191" y="2409764"/>
            <a:ext cx="269809" cy="177063"/>
          </a:xfrm>
          <a:prstGeom prst="rect">
            <a:avLst/>
          </a:prstGeom>
        </p:spPr>
      </p:pic>
      <p:pic>
        <p:nvPicPr>
          <p:cNvPr id="35" name="Picture 34">
            <a:extLst>
              <a:ext uri="{FF2B5EF4-FFF2-40B4-BE49-F238E27FC236}">
                <a16:creationId xmlns:a16="http://schemas.microsoft.com/office/drawing/2014/main" id="{70D0A82E-E897-CA43-88C9-D0495B97B12C}"/>
              </a:ext>
            </a:extLst>
          </p:cNvPr>
          <p:cNvPicPr>
            <a:picLocks noChangeAspect="1"/>
          </p:cNvPicPr>
          <p:nvPr/>
        </p:nvPicPr>
        <p:blipFill>
          <a:blip r:embed="rId7"/>
          <a:stretch>
            <a:fillRect/>
          </a:stretch>
        </p:blipFill>
        <p:spPr>
          <a:xfrm>
            <a:off x="1668484" y="3286220"/>
            <a:ext cx="203222" cy="238565"/>
          </a:xfrm>
          <a:prstGeom prst="rect">
            <a:avLst/>
          </a:prstGeom>
        </p:spPr>
      </p:pic>
    </p:spTree>
    <p:extLst>
      <p:ext uri="{BB962C8B-B14F-4D97-AF65-F5344CB8AC3E}">
        <p14:creationId xmlns:p14="http://schemas.microsoft.com/office/powerpoint/2010/main" val="405869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DF9531D-4CAF-644A-97A7-ACD33ECFCEBE}"/>
              </a:ext>
            </a:extLst>
          </p:cNvPr>
          <p:cNvSpPr/>
          <p:nvPr/>
        </p:nvSpPr>
        <p:spPr>
          <a:xfrm>
            <a:off x="415350" y="3868277"/>
            <a:ext cx="9227701" cy="32833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A02EC15-D0C9-2742-8310-48C9E77C0310}"/>
              </a:ext>
            </a:extLst>
          </p:cNvPr>
          <p:cNvSpPr/>
          <p:nvPr/>
        </p:nvSpPr>
        <p:spPr>
          <a:xfrm>
            <a:off x="415350" y="967972"/>
            <a:ext cx="9227701" cy="27796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338283-4355-AD44-A3B3-A89A332E8506}"/>
              </a:ext>
            </a:extLst>
          </p:cNvPr>
          <p:cNvSpPr>
            <a:spLocks noGrp="1"/>
          </p:cNvSpPr>
          <p:nvPr>
            <p:ph type="title"/>
          </p:nvPr>
        </p:nvSpPr>
        <p:spPr/>
        <p:txBody>
          <a:bodyPr/>
          <a:lstStyle/>
          <a:p>
            <a:r>
              <a:rPr lang="en-US" dirty="0"/>
              <a:t>Target Date Fund Sustainability</a:t>
            </a:r>
          </a:p>
        </p:txBody>
      </p:sp>
      <p:sp>
        <p:nvSpPr>
          <p:cNvPr id="3" name="Content Placeholder 2">
            <a:extLst>
              <a:ext uri="{FF2B5EF4-FFF2-40B4-BE49-F238E27FC236}">
                <a16:creationId xmlns:a16="http://schemas.microsoft.com/office/drawing/2014/main" id="{A0FAED35-D1D3-D648-BE09-341285D55A43}"/>
              </a:ext>
            </a:extLst>
          </p:cNvPr>
          <p:cNvSpPr>
            <a:spLocks noGrp="1"/>
          </p:cNvSpPr>
          <p:nvPr>
            <p:ph idx="1"/>
          </p:nvPr>
        </p:nvSpPr>
        <p:spPr>
          <a:xfrm>
            <a:off x="411192" y="1110020"/>
            <a:ext cx="9236017" cy="301753"/>
          </a:xfrm>
        </p:spPr>
        <p:txBody>
          <a:bodyPr>
            <a:normAutofit lnSpcReduction="10000"/>
          </a:bodyPr>
          <a:lstStyle/>
          <a:p>
            <a:pPr algn="ctr"/>
            <a:r>
              <a:rPr lang="en-US" sz="1400" b="1" spc="-5" dirty="0">
                <a:solidFill>
                  <a:srgbClr val="4B4B4B"/>
                </a:solidFill>
                <a:latin typeface="Arial"/>
                <a:cs typeface="Arial"/>
              </a:rPr>
              <a:t>One of the most widely used investment options in defined contribution</a:t>
            </a:r>
            <a:r>
              <a:rPr lang="en-US" sz="1400" b="1" spc="-80" dirty="0">
                <a:solidFill>
                  <a:srgbClr val="4B4B4B"/>
                </a:solidFill>
                <a:latin typeface="Arial"/>
                <a:cs typeface="Arial"/>
              </a:rPr>
              <a:t> </a:t>
            </a:r>
            <a:r>
              <a:rPr lang="en-US" sz="1400" b="1" spc="-5" dirty="0">
                <a:solidFill>
                  <a:srgbClr val="4B4B4B"/>
                </a:solidFill>
                <a:latin typeface="Arial"/>
                <a:cs typeface="Arial"/>
              </a:rPr>
              <a:t>plans</a:t>
            </a:r>
          </a:p>
        </p:txBody>
      </p:sp>
      <p:sp>
        <p:nvSpPr>
          <p:cNvPr id="5" name="Slide Number Placeholder 4">
            <a:extLst>
              <a:ext uri="{FF2B5EF4-FFF2-40B4-BE49-F238E27FC236}">
                <a16:creationId xmlns:a16="http://schemas.microsoft.com/office/drawing/2014/main" id="{95C32AC0-5F4C-0B4D-82C6-B802BEC0B069}"/>
              </a:ext>
            </a:extLst>
          </p:cNvPr>
          <p:cNvSpPr>
            <a:spLocks noGrp="1"/>
          </p:cNvSpPr>
          <p:nvPr>
            <p:ph type="sldNum" sz="quarter" idx="12"/>
          </p:nvPr>
        </p:nvSpPr>
        <p:spPr/>
        <p:txBody>
          <a:bodyPr/>
          <a:lstStyle/>
          <a:p>
            <a:fld id="{9061F5B3-D3D1-4E34-B802-F65422553442}" type="slidenum">
              <a:rPr lang="en-US" smtClean="0"/>
              <a:t>23</a:t>
            </a:fld>
            <a:endParaRPr lang="en-US"/>
          </a:p>
        </p:txBody>
      </p:sp>
      <p:grpSp>
        <p:nvGrpSpPr>
          <p:cNvPr id="18" name="Group 17">
            <a:extLst>
              <a:ext uri="{FF2B5EF4-FFF2-40B4-BE49-F238E27FC236}">
                <a16:creationId xmlns:a16="http://schemas.microsoft.com/office/drawing/2014/main" id="{E152283F-A1D5-194B-896E-5887B98A587E}"/>
              </a:ext>
            </a:extLst>
          </p:cNvPr>
          <p:cNvGrpSpPr/>
          <p:nvPr/>
        </p:nvGrpSpPr>
        <p:grpSpPr>
          <a:xfrm>
            <a:off x="197477" y="1427545"/>
            <a:ext cx="9663446" cy="2304288"/>
            <a:chOff x="13138" y="1899014"/>
            <a:chExt cx="10032123" cy="2302769"/>
          </a:xfrm>
        </p:grpSpPr>
        <p:graphicFrame>
          <p:nvGraphicFramePr>
            <p:cNvPr id="6" name="Chart 5">
              <a:extLst>
                <a:ext uri="{FF2B5EF4-FFF2-40B4-BE49-F238E27FC236}">
                  <a16:creationId xmlns:a16="http://schemas.microsoft.com/office/drawing/2014/main" id="{785AE33A-09D9-0247-B07B-A06C08B7970C}"/>
                </a:ext>
              </a:extLst>
            </p:cNvPr>
            <p:cNvGraphicFramePr/>
            <p:nvPr>
              <p:extLst>
                <p:ext uri="{D42A27DB-BD31-4B8C-83A1-F6EECF244321}">
                  <p14:modId xmlns:p14="http://schemas.microsoft.com/office/powerpoint/2010/main" val="3378720284"/>
                </p:ext>
              </p:extLst>
            </p:nvPr>
          </p:nvGraphicFramePr>
          <p:xfrm>
            <a:off x="13138" y="1899014"/>
            <a:ext cx="4156603" cy="23027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EAC9FE79-9AE2-A247-9131-CBF849D8AA40}"/>
                </a:ext>
              </a:extLst>
            </p:cNvPr>
            <p:cNvGraphicFramePr/>
            <p:nvPr>
              <p:extLst>
                <p:ext uri="{D42A27DB-BD31-4B8C-83A1-F6EECF244321}">
                  <p14:modId xmlns:p14="http://schemas.microsoft.com/office/powerpoint/2010/main" val="189469932"/>
                </p:ext>
              </p:extLst>
            </p:nvPr>
          </p:nvGraphicFramePr>
          <p:xfrm>
            <a:off x="5888658" y="1899014"/>
            <a:ext cx="4156603" cy="23027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1B5A4036-D13F-394C-B33F-CD8A6D9339F0}"/>
                </a:ext>
              </a:extLst>
            </p:cNvPr>
            <p:cNvGraphicFramePr/>
            <p:nvPr>
              <p:extLst>
                <p:ext uri="{D42A27DB-BD31-4B8C-83A1-F6EECF244321}">
                  <p14:modId xmlns:p14="http://schemas.microsoft.com/office/powerpoint/2010/main" val="85189241"/>
                </p:ext>
              </p:extLst>
            </p:nvPr>
          </p:nvGraphicFramePr>
          <p:xfrm>
            <a:off x="2950898" y="1899014"/>
            <a:ext cx="4156603" cy="2302769"/>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58BBF06B-A370-094C-97D2-C2A42E8E30A6}"/>
                </a:ext>
              </a:extLst>
            </p:cNvPr>
            <p:cNvSpPr txBox="1"/>
            <p:nvPr/>
          </p:nvSpPr>
          <p:spPr>
            <a:xfrm>
              <a:off x="1676400" y="2581764"/>
              <a:ext cx="775084" cy="400110"/>
            </a:xfrm>
            <a:prstGeom prst="rect">
              <a:avLst/>
            </a:prstGeom>
            <a:noFill/>
          </p:spPr>
          <p:txBody>
            <a:bodyPr wrap="square" rtlCol="0">
              <a:spAutoFit/>
            </a:bodyPr>
            <a:lstStyle/>
            <a:p>
              <a:pPr algn="ctr"/>
              <a:fld id="{568C60F7-5240-4F98-8DA6-E36F1F82EDBE}" type="VALUE">
                <a:rPr lang="en-US" sz="2000" b="1">
                  <a:solidFill>
                    <a:schemeClr val="accent4">
                      <a:lumMod val="50000"/>
                    </a:schemeClr>
                  </a:solidFill>
                </a:rPr>
                <a:pPr algn="ctr"/>
                <a:t>97%</a:t>
              </a:fld>
              <a:endParaRPr lang="en-US" sz="2000" dirty="0">
                <a:solidFill>
                  <a:schemeClr val="accent4">
                    <a:lumMod val="50000"/>
                  </a:schemeClr>
                </a:solidFill>
              </a:endParaRPr>
            </a:p>
          </p:txBody>
        </p:sp>
        <p:sp>
          <p:nvSpPr>
            <p:cNvPr id="12" name="TextBox 11">
              <a:extLst>
                <a:ext uri="{FF2B5EF4-FFF2-40B4-BE49-F238E27FC236}">
                  <a16:creationId xmlns:a16="http://schemas.microsoft.com/office/drawing/2014/main" id="{9116DC25-26C8-C44D-88BB-B6384F76CA0D}"/>
                </a:ext>
              </a:extLst>
            </p:cNvPr>
            <p:cNvSpPr txBox="1"/>
            <p:nvPr/>
          </p:nvSpPr>
          <p:spPr>
            <a:xfrm>
              <a:off x="4587675" y="2581764"/>
              <a:ext cx="815985" cy="400110"/>
            </a:xfrm>
            <a:prstGeom prst="rect">
              <a:avLst/>
            </a:prstGeom>
            <a:noFill/>
          </p:spPr>
          <p:txBody>
            <a:bodyPr wrap="square" rtlCol="0">
              <a:spAutoFit/>
            </a:bodyPr>
            <a:lstStyle/>
            <a:p>
              <a:pPr algn="ctr"/>
              <a:r>
                <a:rPr lang="en-US" sz="2000" b="1" dirty="0">
                  <a:solidFill>
                    <a:schemeClr val="accent1">
                      <a:lumMod val="50000"/>
                    </a:schemeClr>
                  </a:solidFill>
                </a:rPr>
                <a:t>77%</a:t>
              </a:r>
              <a:endParaRPr lang="en-US" sz="2000" dirty="0">
                <a:solidFill>
                  <a:schemeClr val="accent1">
                    <a:lumMod val="50000"/>
                  </a:schemeClr>
                </a:solidFill>
              </a:endParaRPr>
            </a:p>
          </p:txBody>
        </p:sp>
        <p:sp>
          <p:nvSpPr>
            <p:cNvPr id="13" name="TextBox 12">
              <a:extLst>
                <a:ext uri="{FF2B5EF4-FFF2-40B4-BE49-F238E27FC236}">
                  <a16:creationId xmlns:a16="http://schemas.microsoft.com/office/drawing/2014/main" id="{26CF3A23-5E00-8043-A1B4-74DC0838BFC6}"/>
                </a:ext>
              </a:extLst>
            </p:cNvPr>
            <p:cNvSpPr txBox="1"/>
            <p:nvPr/>
          </p:nvSpPr>
          <p:spPr>
            <a:xfrm>
              <a:off x="7546390" y="2581764"/>
              <a:ext cx="773825" cy="400110"/>
            </a:xfrm>
            <a:prstGeom prst="rect">
              <a:avLst/>
            </a:prstGeom>
            <a:noFill/>
          </p:spPr>
          <p:txBody>
            <a:bodyPr wrap="square" rtlCol="0">
              <a:spAutoFit/>
            </a:bodyPr>
            <a:lstStyle/>
            <a:p>
              <a:pPr algn="ctr"/>
              <a:r>
                <a:rPr lang="en-US" sz="2000" b="1" dirty="0">
                  <a:solidFill>
                    <a:schemeClr val="tx2">
                      <a:lumMod val="10000"/>
                    </a:schemeClr>
                  </a:solidFill>
                </a:rPr>
                <a:t>52%</a:t>
              </a:r>
              <a:endParaRPr lang="en-US" sz="2000" dirty="0">
                <a:solidFill>
                  <a:schemeClr val="tx2">
                    <a:lumMod val="10000"/>
                  </a:schemeClr>
                </a:solidFill>
              </a:endParaRPr>
            </a:p>
          </p:txBody>
        </p:sp>
        <p:sp>
          <p:nvSpPr>
            <p:cNvPr id="14" name="TextBox 13">
              <a:extLst>
                <a:ext uri="{FF2B5EF4-FFF2-40B4-BE49-F238E27FC236}">
                  <a16:creationId xmlns:a16="http://schemas.microsoft.com/office/drawing/2014/main" id="{514B0960-B4A2-C34D-8CC2-396FD2D4A2A7}"/>
                </a:ext>
              </a:extLst>
            </p:cNvPr>
            <p:cNvSpPr txBox="1"/>
            <p:nvPr/>
          </p:nvSpPr>
          <p:spPr>
            <a:xfrm>
              <a:off x="1100977" y="3609201"/>
              <a:ext cx="1925929" cy="461665"/>
            </a:xfrm>
            <a:prstGeom prst="rect">
              <a:avLst/>
            </a:prstGeom>
            <a:noFill/>
          </p:spPr>
          <p:txBody>
            <a:bodyPr wrap="square" rtlCol="0">
              <a:spAutoFit/>
            </a:bodyPr>
            <a:lstStyle/>
            <a:p>
              <a:pPr lvl="0" algn="ctr">
                <a:defRPr/>
              </a:pPr>
              <a:r>
                <a:rPr lang="en-US" sz="1200" b="1" dirty="0">
                  <a:solidFill>
                    <a:schemeClr val="accent4">
                      <a:lumMod val="50000"/>
                    </a:schemeClr>
                  </a:solidFill>
                </a:rPr>
                <a:t>Participants using TDFs</a:t>
              </a:r>
            </a:p>
          </p:txBody>
        </p:sp>
        <p:sp>
          <p:nvSpPr>
            <p:cNvPr id="15" name="TextBox 14">
              <a:extLst>
                <a:ext uri="{FF2B5EF4-FFF2-40B4-BE49-F238E27FC236}">
                  <a16:creationId xmlns:a16="http://schemas.microsoft.com/office/drawing/2014/main" id="{FD1EDADD-0E7E-324A-9C0C-BBE8DFD06440}"/>
                </a:ext>
              </a:extLst>
            </p:cNvPr>
            <p:cNvSpPr txBox="1"/>
            <p:nvPr/>
          </p:nvSpPr>
          <p:spPr>
            <a:xfrm>
              <a:off x="4066234" y="3609201"/>
              <a:ext cx="1925929" cy="461665"/>
            </a:xfrm>
            <a:prstGeom prst="rect">
              <a:avLst/>
            </a:prstGeom>
            <a:noFill/>
          </p:spPr>
          <p:txBody>
            <a:bodyPr wrap="square" rtlCol="0">
              <a:spAutoFit/>
            </a:bodyPr>
            <a:lstStyle/>
            <a:p>
              <a:pPr lvl="0" algn="ctr">
                <a:defRPr/>
              </a:pPr>
              <a:r>
                <a:rPr lang="en-US" sz="1200" b="1" dirty="0">
                  <a:solidFill>
                    <a:schemeClr val="accent1">
                      <a:lumMod val="50000"/>
                    </a:schemeClr>
                  </a:solidFill>
                </a:rPr>
                <a:t>Participants offered TDFs</a:t>
              </a:r>
            </a:p>
          </p:txBody>
        </p:sp>
        <p:sp>
          <p:nvSpPr>
            <p:cNvPr id="16" name="TextBox 15">
              <a:extLst>
                <a:ext uri="{FF2B5EF4-FFF2-40B4-BE49-F238E27FC236}">
                  <a16:creationId xmlns:a16="http://schemas.microsoft.com/office/drawing/2014/main" id="{AD92D297-1B96-584D-8E61-F3195FA83F9C}"/>
                </a:ext>
              </a:extLst>
            </p:cNvPr>
            <p:cNvSpPr txBox="1"/>
            <p:nvPr/>
          </p:nvSpPr>
          <p:spPr>
            <a:xfrm>
              <a:off x="6617871" y="3609201"/>
              <a:ext cx="2630862" cy="461665"/>
            </a:xfrm>
            <a:prstGeom prst="rect">
              <a:avLst/>
            </a:prstGeom>
            <a:noFill/>
          </p:spPr>
          <p:txBody>
            <a:bodyPr wrap="square" rtlCol="0">
              <a:spAutoFit/>
            </a:bodyPr>
            <a:lstStyle/>
            <a:p>
              <a:pPr lvl="0" algn="ctr">
                <a:defRPr/>
              </a:pPr>
              <a:r>
                <a:rPr lang="en-US" sz="1200" b="1" dirty="0">
                  <a:solidFill>
                    <a:schemeClr val="tx2">
                      <a:lumMod val="10000"/>
                    </a:schemeClr>
                  </a:solidFill>
                </a:rPr>
                <a:t>Participants with entire account invested in a single TDF</a:t>
              </a:r>
            </a:p>
          </p:txBody>
        </p:sp>
      </p:grpSp>
      <p:sp>
        <p:nvSpPr>
          <p:cNvPr id="17" name="Content Placeholder 2">
            <a:extLst>
              <a:ext uri="{FF2B5EF4-FFF2-40B4-BE49-F238E27FC236}">
                <a16:creationId xmlns:a16="http://schemas.microsoft.com/office/drawing/2014/main" id="{1280AD7C-3E82-3B49-8A12-E012A023C906}"/>
              </a:ext>
            </a:extLst>
          </p:cNvPr>
          <p:cNvSpPr txBox="1">
            <a:spLocks/>
          </p:cNvSpPr>
          <p:nvPr/>
        </p:nvSpPr>
        <p:spPr>
          <a:xfrm>
            <a:off x="419509" y="4047861"/>
            <a:ext cx="9219383" cy="301753"/>
          </a:xfrm>
          <a:prstGeom prst="rect">
            <a:avLst/>
          </a:prstGeom>
        </p:spPr>
        <p:txBody>
          <a:bodyPr vert="horz" lIns="91440" tIns="45720" rIns="91440" bIns="45720" rtlCol="0">
            <a:normAutofit lnSpcReduction="10000"/>
          </a:bodyPr>
          <a:lstStyle>
            <a:lvl1pPr marL="0" indent="0" algn="l" defTabSz="732201" rtl="0" eaLnBrk="1" latinLnBrk="0" hangingPunct="1">
              <a:lnSpc>
                <a:spcPct val="100000"/>
              </a:lnSpc>
              <a:spcBef>
                <a:spcPts val="0"/>
              </a:spcBef>
              <a:spcAft>
                <a:spcPts val="655"/>
              </a:spcAft>
              <a:buClr>
                <a:schemeClr val="tx1"/>
              </a:buClr>
              <a:buFont typeface="Arial" panose="020B0604020202020204" pitchFamily="34" charset="0"/>
              <a:buNone/>
              <a:defRPr sz="1310" kern="1200">
                <a:solidFill>
                  <a:schemeClr val="tx1"/>
                </a:solidFill>
                <a:latin typeface="Arial" panose="020B0604020202020204" pitchFamily="34" charset="0"/>
                <a:ea typeface="+mn-ea"/>
                <a:cs typeface="Arial" panose="020B0604020202020204" pitchFamily="34" charset="0"/>
              </a:defRPr>
            </a:lvl1pPr>
            <a:lvl2pPr marL="377888"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2pPr>
            <a:lvl3pPr marL="540831"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3pPr>
            <a:lvl4pPr marL="710706"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4pPr>
            <a:lvl5pPr marL="16474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5pPr>
            <a:lvl6pPr marL="20135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6pPr>
            <a:lvl7pPr marL="2379654"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7pPr>
            <a:lvl8pPr marL="27457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8pPr>
            <a:lvl9pPr marL="31118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9pPr>
          </a:lstStyle>
          <a:p>
            <a:pPr algn="ctr"/>
            <a:r>
              <a:rPr lang="en-US" sz="1400" b="1" spc="-5" dirty="0">
                <a:solidFill>
                  <a:srgbClr val="4B4B4B"/>
                </a:solidFill>
                <a:latin typeface="Arial"/>
                <a:cs typeface="Arial"/>
              </a:rPr>
              <a:t>Prolific TDF prevalence necessitates increased due diligence by fiduciaries</a:t>
            </a:r>
          </a:p>
        </p:txBody>
      </p:sp>
      <p:graphicFrame>
        <p:nvGraphicFramePr>
          <p:cNvPr id="19" name="Chart 18">
            <a:extLst>
              <a:ext uri="{FF2B5EF4-FFF2-40B4-BE49-F238E27FC236}">
                <a16:creationId xmlns:a16="http://schemas.microsoft.com/office/drawing/2014/main" id="{EE16589D-2DFF-7F4A-9EDA-226CCB2F18C3}"/>
              </a:ext>
            </a:extLst>
          </p:cNvPr>
          <p:cNvGraphicFramePr/>
          <p:nvPr>
            <p:extLst>
              <p:ext uri="{D42A27DB-BD31-4B8C-83A1-F6EECF244321}">
                <p14:modId xmlns:p14="http://schemas.microsoft.com/office/powerpoint/2010/main" val="2677698532"/>
              </p:ext>
            </p:extLst>
          </p:nvPr>
        </p:nvGraphicFramePr>
        <p:xfrm>
          <a:off x="661987" y="4293604"/>
          <a:ext cx="8734426" cy="2769950"/>
        </p:xfrm>
        <a:graphic>
          <a:graphicData uri="http://schemas.openxmlformats.org/drawingml/2006/chart">
            <c:chart xmlns:c="http://schemas.openxmlformats.org/drawingml/2006/chart" xmlns:r="http://schemas.openxmlformats.org/officeDocument/2006/relationships" r:id="rId6"/>
          </a:graphicData>
        </a:graphic>
      </p:graphicFrame>
      <p:sp>
        <p:nvSpPr>
          <p:cNvPr id="20" name="Footer Placeholder 3">
            <a:extLst>
              <a:ext uri="{FF2B5EF4-FFF2-40B4-BE49-F238E27FC236}">
                <a16:creationId xmlns:a16="http://schemas.microsoft.com/office/drawing/2014/main" id="{E7EF2EB2-E7EC-6A42-8158-7C7D56FF0D1C}"/>
              </a:ext>
            </a:extLst>
          </p:cNvPr>
          <p:cNvSpPr>
            <a:spLocks noGrp="1"/>
          </p:cNvSpPr>
          <p:nvPr>
            <p:ph type="ftr" sz="quarter" idx="11"/>
          </p:nvPr>
        </p:nvSpPr>
        <p:spPr>
          <a:xfrm>
            <a:off x="762000" y="7315200"/>
            <a:ext cx="4343400" cy="228600"/>
          </a:xfrm>
        </p:spPr>
        <p:txBody>
          <a:bodyPr/>
          <a:lstStyle/>
          <a:p>
            <a:r>
              <a:rPr lang="en-US" i="0" dirty="0"/>
              <a:t>Source: https://</a:t>
            </a:r>
            <a:r>
              <a:rPr lang="en-US" i="0" dirty="0" err="1"/>
              <a:t>pressroom.vanguard.com</a:t>
            </a:r>
            <a:r>
              <a:rPr lang="en-US" i="0" dirty="0"/>
              <a:t>/nonindexed/Research-How-America-Saves-2019-Report.pdf Figure 79</a:t>
            </a:r>
          </a:p>
          <a:p>
            <a:r>
              <a:rPr lang="en-US" i="0" dirty="0"/>
              <a:t>ACR# 3860323  10/21</a:t>
            </a:r>
          </a:p>
        </p:txBody>
      </p:sp>
    </p:spTree>
    <p:extLst>
      <p:ext uri="{BB962C8B-B14F-4D97-AF65-F5344CB8AC3E}">
        <p14:creationId xmlns:p14="http://schemas.microsoft.com/office/powerpoint/2010/main" val="2364504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39B3D38A-0C6C-C245-9400-0600384DB0D0}"/>
              </a:ext>
            </a:extLst>
          </p:cNvPr>
          <p:cNvSpPr/>
          <p:nvPr/>
        </p:nvSpPr>
        <p:spPr>
          <a:xfrm>
            <a:off x="2362200" y="6248400"/>
            <a:ext cx="7289166" cy="838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A2712C53-DD81-614A-BAFB-4E4577FC2353}"/>
              </a:ext>
            </a:extLst>
          </p:cNvPr>
          <p:cNvSpPr/>
          <p:nvPr/>
        </p:nvSpPr>
        <p:spPr>
          <a:xfrm>
            <a:off x="407034" y="6248400"/>
            <a:ext cx="1809501" cy="838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A02EC15-D0C9-2742-8310-48C9E77C0310}"/>
              </a:ext>
            </a:extLst>
          </p:cNvPr>
          <p:cNvSpPr/>
          <p:nvPr/>
        </p:nvSpPr>
        <p:spPr>
          <a:xfrm>
            <a:off x="415350" y="967972"/>
            <a:ext cx="9227701" cy="51243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65673FA-824D-714B-9B52-664276B8D531}"/>
              </a:ext>
            </a:extLst>
          </p:cNvPr>
          <p:cNvSpPr/>
          <p:nvPr/>
        </p:nvSpPr>
        <p:spPr>
          <a:xfrm>
            <a:off x="1121423" y="2904144"/>
            <a:ext cx="5033728" cy="9164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338283-4355-AD44-A3B3-A89A332E8506}"/>
              </a:ext>
            </a:extLst>
          </p:cNvPr>
          <p:cNvSpPr>
            <a:spLocks noGrp="1"/>
          </p:cNvSpPr>
          <p:nvPr>
            <p:ph type="title"/>
          </p:nvPr>
        </p:nvSpPr>
        <p:spPr/>
        <p:txBody>
          <a:bodyPr/>
          <a:lstStyle/>
          <a:p>
            <a:r>
              <a:rPr lang="en-US" dirty="0"/>
              <a:t>TDF Results</a:t>
            </a:r>
          </a:p>
        </p:txBody>
      </p:sp>
      <p:sp>
        <p:nvSpPr>
          <p:cNvPr id="3" name="Content Placeholder 2">
            <a:extLst>
              <a:ext uri="{FF2B5EF4-FFF2-40B4-BE49-F238E27FC236}">
                <a16:creationId xmlns:a16="http://schemas.microsoft.com/office/drawing/2014/main" id="{A0FAED35-D1D3-D648-BE09-341285D55A43}"/>
              </a:ext>
            </a:extLst>
          </p:cNvPr>
          <p:cNvSpPr>
            <a:spLocks noGrp="1"/>
          </p:cNvSpPr>
          <p:nvPr>
            <p:ph idx="1"/>
          </p:nvPr>
        </p:nvSpPr>
        <p:spPr>
          <a:xfrm>
            <a:off x="411192" y="1098020"/>
            <a:ext cx="9236017" cy="301753"/>
          </a:xfrm>
        </p:spPr>
        <p:txBody>
          <a:bodyPr>
            <a:normAutofit lnSpcReduction="10000"/>
          </a:bodyPr>
          <a:lstStyle/>
          <a:p>
            <a:pPr algn="ctr"/>
            <a:r>
              <a:rPr lang="en-US" sz="1400" b="1" spc="-5" dirty="0">
                <a:solidFill>
                  <a:srgbClr val="4B4B4B"/>
                </a:solidFill>
                <a:latin typeface="Arial"/>
                <a:cs typeface="Arial"/>
              </a:rPr>
              <a:t>Calendar Year Range of Returns for 2010-dated TDFs (2006-2010)¹</a:t>
            </a:r>
          </a:p>
        </p:txBody>
      </p:sp>
      <p:sp>
        <p:nvSpPr>
          <p:cNvPr id="5" name="Slide Number Placeholder 4">
            <a:extLst>
              <a:ext uri="{FF2B5EF4-FFF2-40B4-BE49-F238E27FC236}">
                <a16:creationId xmlns:a16="http://schemas.microsoft.com/office/drawing/2014/main" id="{95C32AC0-5F4C-0B4D-82C6-B802BEC0B069}"/>
              </a:ext>
            </a:extLst>
          </p:cNvPr>
          <p:cNvSpPr>
            <a:spLocks noGrp="1"/>
          </p:cNvSpPr>
          <p:nvPr>
            <p:ph type="sldNum" sz="quarter" idx="12"/>
          </p:nvPr>
        </p:nvSpPr>
        <p:spPr/>
        <p:txBody>
          <a:bodyPr/>
          <a:lstStyle/>
          <a:p>
            <a:fld id="{9061F5B3-D3D1-4E34-B802-F65422553442}" type="slidenum">
              <a:rPr lang="en-US" smtClean="0"/>
              <a:t>24</a:t>
            </a:fld>
            <a:endParaRPr lang="en-US"/>
          </a:p>
        </p:txBody>
      </p:sp>
      <p:sp>
        <p:nvSpPr>
          <p:cNvPr id="20" name="Footer Placeholder 3">
            <a:extLst>
              <a:ext uri="{FF2B5EF4-FFF2-40B4-BE49-F238E27FC236}">
                <a16:creationId xmlns:a16="http://schemas.microsoft.com/office/drawing/2014/main" id="{E7EF2EB2-E7EC-6A42-8158-7C7D56FF0D1C}"/>
              </a:ext>
            </a:extLst>
          </p:cNvPr>
          <p:cNvSpPr>
            <a:spLocks noGrp="1"/>
          </p:cNvSpPr>
          <p:nvPr>
            <p:ph type="ftr" sz="quarter" idx="11"/>
          </p:nvPr>
        </p:nvSpPr>
        <p:spPr>
          <a:xfrm>
            <a:off x="762000" y="7315200"/>
            <a:ext cx="6172200" cy="228600"/>
          </a:xfrm>
        </p:spPr>
        <p:txBody>
          <a:bodyPr/>
          <a:lstStyle/>
          <a:p>
            <a:r>
              <a:rPr lang="en-US" i="0" dirty="0"/>
              <a:t>Morningstar, Inc., Open End Funds, Category “US OE Target Date 2000-2010” containing “2010” in fund name, calendar year returns 2006-2010..</a:t>
            </a:r>
          </a:p>
          <a:p>
            <a:r>
              <a:rPr lang="en-US" i="0" dirty="0"/>
              <a:t>ACR# 3860323  10/21</a:t>
            </a:r>
          </a:p>
        </p:txBody>
      </p:sp>
      <p:sp>
        <p:nvSpPr>
          <p:cNvPr id="24" name="object 7">
            <a:extLst>
              <a:ext uri="{FF2B5EF4-FFF2-40B4-BE49-F238E27FC236}">
                <a16:creationId xmlns:a16="http://schemas.microsoft.com/office/drawing/2014/main" id="{CC1DB791-8701-154E-AC86-BD82803829B8}"/>
              </a:ext>
            </a:extLst>
          </p:cNvPr>
          <p:cNvSpPr/>
          <p:nvPr/>
        </p:nvSpPr>
        <p:spPr>
          <a:xfrm>
            <a:off x="1024386" y="1574325"/>
            <a:ext cx="0" cy="3586668"/>
          </a:xfrm>
          <a:custGeom>
            <a:avLst/>
            <a:gdLst/>
            <a:ahLst/>
            <a:cxnLst/>
            <a:rect l="l" t="t" r="r" b="b"/>
            <a:pathLst>
              <a:path h="3619500">
                <a:moveTo>
                  <a:pt x="0" y="0"/>
                </a:moveTo>
                <a:lnTo>
                  <a:pt x="0" y="3619500"/>
                </a:lnTo>
              </a:path>
            </a:pathLst>
          </a:custGeom>
          <a:ln w="9144">
            <a:solidFill>
              <a:srgbClr val="D9D9D9"/>
            </a:solidFill>
          </a:ln>
        </p:spPr>
        <p:txBody>
          <a:bodyPr wrap="square" lIns="0" tIns="0" rIns="0" bIns="0" rtlCol="0"/>
          <a:lstStyle/>
          <a:p>
            <a:pPr defTabSz="906079"/>
            <a:endParaRPr sz="1784">
              <a:solidFill>
                <a:srgbClr val="4B4B4B"/>
              </a:solidFill>
              <a:latin typeface="Arial"/>
              <a:ea typeface="ヒラギノ角ゴ Pro W3" pitchFamily="-65" charset="-128"/>
            </a:endParaRPr>
          </a:p>
        </p:txBody>
      </p:sp>
      <p:sp>
        <p:nvSpPr>
          <p:cNvPr id="25" name="object 8">
            <a:extLst>
              <a:ext uri="{FF2B5EF4-FFF2-40B4-BE49-F238E27FC236}">
                <a16:creationId xmlns:a16="http://schemas.microsoft.com/office/drawing/2014/main" id="{83716717-7283-7648-B305-264CD2CB9736}"/>
              </a:ext>
            </a:extLst>
          </p:cNvPr>
          <p:cNvSpPr/>
          <p:nvPr/>
        </p:nvSpPr>
        <p:spPr>
          <a:xfrm>
            <a:off x="1911783" y="1574325"/>
            <a:ext cx="0" cy="1605820"/>
          </a:xfrm>
          <a:custGeom>
            <a:avLst/>
            <a:gdLst/>
            <a:ahLst/>
            <a:cxnLst/>
            <a:rect l="l" t="t" r="r" b="b"/>
            <a:pathLst>
              <a:path h="1620520">
                <a:moveTo>
                  <a:pt x="0" y="0"/>
                </a:moveTo>
                <a:lnTo>
                  <a:pt x="0" y="1620012"/>
                </a:lnTo>
              </a:path>
            </a:pathLst>
          </a:custGeom>
          <a:ln w="9143">
            <a:solidFill>
              <a:srgbClr val="D9D9D9"/>
            </a:solidFill>
          </a:ln>
        </p:spPr>
        <p:txBody>
          <a:bodyPr wrap="square" lIns="0" tIns="0" rIns="0" bIns="0" rtlCol="0"/>
          <a:lstStyle/>
          <a:p>
            <a:pPr defTabSz="906079"/>
            <a:endParaRPr sz="1784">
              <a:solidFill>
                <a:srgbClr val="4B4B4B"/>
              </a:solidFill>
              <a:latin typeface="Arial"/>
              <a:ea typeface="ヒラギノ角ゴ Pro W3" pitchFamily="-65" charset="-128"/>
            </a:endParaRPr>
          </a:p>
        </p:txBody>
      </p:sp>
      <p:sp>
        <p:nvSpPr>
          <p:cNvPr id="26" name="object 9">
            <a:extLst>
              <a:ext uri="{FF2B5EF4-FFF2-40B4-BE49-F238E27FC236}">
                <a16:creationId xmlns:a16="http://schemas.microsoft.com/office/drawing/2014/main" id="{73F3D829-632C-9940-BA39-3B73C6E6D9F8}"/>
              </a:ext>
            </a:extLst>
          </p:cNvPr>
          <p:cNvSpPr/>
          <p:nvPr/>
        </p:nvSpPr>
        <p:spPr>
          <a:xfrm>
            <a:off x="1911783" y="3367659"/>
            <a:ext cx="0" cy="1793334"/>
          </a:xfrm>
          <a:custGeom>
            <a:avLst/>
            <a:gdLst/>
            <a:ahLst/>
            <a:cxnLst/>
            <a:rect l="l" t="t" r="r" b="b"/>
            <a:pathLst>
              <a:path h="1809750">
                <a:moveTo>
                  <a:pt x="0" y="0"/>
                </a:moveTo>
                <a:lnTo>
                  <a:pt x="0" y="1809750"/>
                </a:lnTo>
              </a:path>
            </a:pathLst>
          </a:custGeom>
          <a:ln w="9143">
            <a:solidFill>
              <a:srgbClr val="D9D9D9"/>
            </a:solidFill>
          </a:ln>
        </p:spPr>
        <p:txBody>
          <a:bodyPr wrap="square" lIns="0" tIns="0" rIns="0" bIns="0" rtlCol="0"/>
          <a:lstStyle/>
          <a:p>
            <a:pPr defTabSz="906079"/>
            <a:endParaRPr sz="1784">
              <a:solidFill>
                <a:srgbClr val="4B4B4B"/>
              </a:solidFill>
              <a:latin typeface="Arial"/>
              <a:ea typeface="ヒラギノ角ゴ Pro W3" pitchFamily="-65" charset="-128"/>
            </a:endParaRPr>
          </a:p>
        </p:txBody>
      </p:sp>
      <p:sp>
        <p:nvSpPr>
          <p:cNvPr id="27" name="object 10">
            <a:extLst>
              <a:ext uri="{FF2B5EF4-FFF2-40B4-BE49-F238E27FC236}">
                <a16:creationId xmlns:a16="http://schemas.microsoft.com/office/drawing/2014/main" id="{A4B29D2B-A476-A74E-9846-D786116651BB}"/>
              </a:ext>
            </a:extLst>
          </p:cNvPr>
          <p:cNvSpPr/>
          <p:nvPr/>
        </p:nvSpPr>
        <p:spPr>
          <a:xfrm>
            <a:off x="2798511" y="1574325"/>
            <a:ext cx="0" cy="1605820"/>
          </a:xfrm>
          <a:custGeom>
            <a:avLst/>
            <a:gdLst/>
            <a:ahLst/>
            <a:cxnLst/>
            <a:rect l="l" t="t" r="r" b="b"/>
            <a:pathLst>
              <a:path h="1620520">
                <a:moveTo>
                  <a:pt x="0" y="0"/>
                </a:moveTo>
                <a:lnTo>
                  <a:pt x="0" y="1620012"/>
                </a:lnTo>
              </a:path>
            </a:pathLst>
          </a:custGeom>
          <a:ln w="9144">
            <a:solidFill>
              <a:srgbClr val="D9D9D9"/>
            </a:solidFill>
          </a:ln>
        </p:spPr>
        <p:txBody>
          <a:bodyPr wrap="square" lIns="0" tIns="0" rIns="0" bIns="0" rtlCol="0"/>
          <a:lstStyle/>
          <a:p>
            <a:pPr defTabSz="906079"/>
            <a:endParaRPr sz="1784">
              <a:solidFill>
                <a:srgbClr val="4B4B4B"/>
              </a:solidFill>
              <a:latin typeface="Arial"/>
              <a:ea typeface="ヒラギノ角ゴ Pro W3" pitchFamily="-65" charset="-128"/>
            </a:endParaRPr>
          </a:p>
        </p:txBody>
      </p:sp>
      <p:sp>
        <p:nvSpPr>
          <p:cNvPr id="28" name="object 11">
            <a:extLst>
              <a:ext uri="{FF2B5EF4-FFF2-40B4-BE49-F238E27FC236}">
                <a16:creationId xmlns:a16="http://schemas.microsoft.com/office/drawing/2014/main" id="{B5C0A2CE-5B8F-6548-B894-2DB42A12B0D0}"/>
              </a:ext>
            </a:extLst>
          </p:cNvPr>
          <p:cNvSpPr/>
          <p:nvPr/>
        </p:nvSpPr>
        <p:spPr>
          <a:xfrm>
            <a:off x="2798511" y="3367659"/>
            <a:ext cx="0" cy="1793334"/>
          </a:xfrm>
          <a:custGeom>
            <a:avLst/>
            <a:gdLst/>
            <a:ahLst/>
            <a:cxnLst/>
            <a:rect l="l" t="t" r="r" b="b"/>
            <a:pathLst>
              <a:path h="1809750">
                <a:moveTo>
                  <a:pt x="0" y="0"/>
                </a:moveTo>
                <a:lnTo>
                  <a:pt x="0" y="1809750"/>
                </a:lnTo>
              </a:path>
            </a:pathLst>
          </a:custGeom>
          <a:ln w="9144">
            <a:solidFill>
              <a:srgbClr val="D9D9D9"/>
            </a:solidFill>
          </a:ln>
        </p:spPr>
        <p:txBody>
          <a:bodyPr wrap="square" lIns="0" tIns="0" rIns="0" bIns="0" rtlCol="0"/>
          <a:lstStyle/>
          <a:p>
            <a:pPr defTabSz="906079"/>
            <a:endParaRPr sz="1784">
              <a:solidFill>
                <a:srgbClr val="4B4B4B"/>
              </a:solidFill>
              <a:latin typeface="Arial"/>
              <a:ea typeface="ヒラギノ角ゴ Pro W3" pitchFamily="-65" charset="-128"/>
            </a:endParaRPr>
          </a:p>
        </p:txBody>
      </p:sp>
      <p:sp>
        <p:nvSpPr>
          <p:cNvPr id="29" name="object 12">
            <a:extLst>
              <a:ext uri="{FF2B5EF4-FFF2-40B4-BE49-F238E27FC236}">
                <a16:creationId xmlns:a16="http://schemas.microsoft.com/office/drawing/2014/main" id="{806E38A5-159E-A84B-9277-E25C6AA60775}"/>
              </a:ext>
            </a:extLst>
          </p:cNvPr>
          <p:cNvSpPr/>
          <p:nvPr/>
        </p:nvSpPr>
        <p:spPr>
          <a:xfrm>
            <a:off x="3685912" y="1574325"/>
            <a:ext cx="0" cy="1605820"/>
          </a:xfrm>
          <a:custGeom>
            <a:avLst/>
            <a:gdLst/>
            <a:ahLst/>
            <a:cxnLst/>
            <a:rect l="l" t="t" r="r" b="b"/>
            <a:pathLst>
              <a:path h="1620520">
                <a:moveTo>
                  <a:pt x="0" y="0"/>
                </a:moveTo>
                <a:lnTo>
                  <a:pt x="0" y="1620012"/>
                </a:lnTo>
              </a:path>
            </a:pathLst>
          </a:custGeom>
          <a:ln w="9144">
            <a:solidFill>
              <a:srgbClr val="D9D9D9"/>
            </a:solidFill>
          </a:ln>
        </p:spPr>
        <p:txBody>
          <a:bodyPr wrap="square" lIns="0" tIns="0" rIns="0" bIns="0" rtlCol="0"/>
          <a:lstStyle/>
          <a:p>
            <a:pPr defTabSz="906079"/>
            <a:endParaRPr sz="1784">
              <a:solidFill>
                <a:srgbClr val="4B4B4B"/>
              </a:solidFill>
              <a:latin typeface="Arial"/>
              <a:ea typeface="ヒラギノ角ゴ Pro W3" pitchFamily="-65" charset="-128"/>
            </a:endParaRPr>
          </a:p>
        </p:txBody>
      </p:sp>
      <p:sp>
        <p:nvSpPr>
          <p:cNvPr id="30" name="object 13">
            <a:extLst>
              <a:ext uri="{FF2B5EF4-FFF2-40B4-BE49-F238E27FC236}">
                <a16:creationId xmlns:a16="http://schemas.microsoft.com/office/drawing/2014/main" id="{404E5CDE-207B-3F4B-A8D3-93119F98D867}"/>
              </a:ext>
            </a:extLst>
          </p:cNvPr>
          <p:cNvSpPr/>
          <p:nvPr/>
        </p:nvSpPr>
        <p:spPr>
          <a:xfrm>
            <a:off x="3685912" y="3367659"/>
            <a:ext cx="0" cy="1793334"/>
          </a:xfrm>
          <a:custGeom>
            <a:avLst/>
            <a:gdLst/>
            <a:ahLst/>
            <a:cxnLst/>
            <a:rect l="l" t="t" r="r" b="b"/>
            <a:pathLst>
              <a:path h="1809750">
                <a:moveTo>
                  <a:pt x="0" y="0"/>
                </a:moveTo>
                <a:lnTo>
                  <a:pt x="0" y="1809750"/>
                </a:lnTo>
              </a:path>
            </a:pathLst>
          </a:custGeom>
          <a:ln w="9144">
            <a:solidFill>
              <a:srgbClr val="D9D9D9"/>
            </a:solidFill>
          </a:ln>
        </p:spPr>
        <p:txBody>
          <a:bodyPr wrap="square" lIns="0" tIns="0" rIns="0" bIns="0" rtlCol="0"/>
          <a:lstStyle/>
          <a:p>
            <a:pPr defTabSz="906079"/>
            <a:endParaRPr sz="1784">
              <a:solidFill>
                <a:srgbClr val="4B4B4B"/>
              </a:solidFill>
              <a:latin typeface="Arial"/>
              <a:ea typeface="ヒラギノ角ゴ Pro W3" pitchFamily="-65" charset="-128"/>
            </a:endParaRPr>
          </a:p>
        </p:txBody>
      </p:sp>
      <p:sp>
        <p:nvSpPr>
          <p:cNvPr id="31" name="object 14">
            <a:extLst>
              <a:ext uri="{FF2B5EF4-FFF2-40B4-BE49-F238E27FC236}">
                <a16:creationId xmlns:a16="http://schemas.microsoft.com/office/drawing/2014/main" id="{EE05D463-8997-8843-AC35-47A832CEB442}"/>
              </a:ext>
            </a:extLst>
          </p:cNvPr>
          <p:cNvSpPr/>
          <p:nvPr/>
        </p:nvSpPr>
        <p:spPr>
          <a:xfrm>
            <a:off x="4572639" y="1574325"/>
            <a:ext cx="0" cy="1605820"/>
          </a:xfrm>
          <a:custGeom>
            <a:avLst/>
            <a:gdLst/>
            <a:ahLst/>
            <a:cxnLst/>
            <a:rect l="l" t="t" r="r" b="b"/>
            <a:pathLst>
              <a:path h="1620520">
                <a:moveTo>
                  <a:pt x="0" y="0"/>
                </a:moveTo>
                <a:lnTo>
                  <a:pt x="0" y="1620012"/>
                </a:lnTo>
              </a:path>
            </a:pathLst>
          </a:custGeom>
          <a:ln w="9144">
            <a:solidFill>
              <a:srgbClr val="D9D9D9"/>
            </a:solidFill>
          </a:ln>
        </p:spPr>
        <p:txBody>
          <a:bodyPr wrap="square" lIns="0" tIns="0" rIns="0" bIns="0" rtlCol="0"/>
          <a:lstStyle/>
          <a:p>
            <a:pPr defTabSz="906079"/>
            <a:endParaRPr sz="1784">
              <a:solidFill>
                <a:srgbClr val="4B4B4B"/>
              </a:solidFill>
              <a:latin typeface="Arial"/>
              <a:ea typeface="ヒラギノ角ゴ Pro W3" pitchFamily="-65" charset="-128"/>
            </a:endParaRPr>
          </a:p>
        </p:txBody>
      </p:sp>
      <p:sp>
        <p:nvSpPr>
          <p:cNvPr id="32" name="object 15">
            <a:extLst>
              <a:ext uri="{FF2B5EF4-FFF2-40B4-BE49-F238E27FC236}">
                <a16:creationId xmlns:a16="http://schemas.microsoft.com/office/drawing/2014/main" id="{942B1420-FCCE-3345-8E6C-0DCD8FA51D07}"/>
              </a:ext>
            </a:extLst>
          </p:cNvPr>
          <p:cNvSpPr/>
          <p:nvPr/>
        </p:nvSpPr>
        <p:spPr>
          <a:xfrm>
            <a:off x="4572639" y="3555676"/>
            <a:ext cx="0" cy="1605820"/>
          </a:xfrm>
          <a:custGeom>
            <a:avLst/>
            <a:gdLst/>
            <a:ahLst/>
            <a:cxnLst/>
            <a:rect l="l" t="t" r="r" b="b"/>
            <a:pathLst>
              <a:path h="1620520">
                <a:moveTo>
                  <a:pt x="0" y="0"/>
                </a:moveTo>
                <a:lnTo>
                  <a:pt x="0" y="1620012"/>
                </a:lnTo>
              </a:path>
            </a:pathLst>
          </a:custGeom>
          <a:ln w="9144">
            <a:solidFill>
              <a:srgbClr val="D9D9D9"/>
            </a:solidFill>
          </a:ln>
        </p:spPr>
        <p:txBody>
          <a:bodyPr wrap="square" lIns="0" tIns="0" rIns="0" bIns="0" rtlCol="0"/>
          <a:lstStyle/>
          <a:p>
            <a:pPr defTabSz="906079"/>
            <a:endParaRPr sz="1784">
              <a:solidFill>
                <a:srgbClr val="4B4B4B"/>
              </a:solidFill>
              <a:latin typeface="Arial"/>
              <a:ea typeface="ヒラギノ角ゴ Pro W3" pitchFamily="-65" charset="-128"/>
            </a:endParaRPr>
          </a:p>
        </p:txBody>
      </p:sp>
      <p:sp>
        <p:nvSpPr>
          <p:cNvPr id="33" name="object 16">
            <a:extLst>
              <a:ext uri="{FF2B5EF4-FFF2-40B4-BE49-F238E27FC236}">
                <a16:creationId xmlns:a16="http://schemas.microsoft.com/office/drawing/2014/main" id="{E866A082-CF0E-1041-9C4C-B4203504F73E}"/>
              </a:ext>
            </a:extLst>
          </p:cNvPr>
          <p:cNvSpPr/>
          <p:nvPr/>
        </p:nvSpPr>
        <p:spPr>
          <a:xfrm>
            <a:off x="6346765" y="1574325"/>
            <a:ext cx="0" cy="358667"/>
          </a:xfrm>
          <a:custGeom>
            <a:avLst/>
            <a:gdLst/>
            <a:ahLst/>
            <a:cxnLst/>
            <a:rect l="l" t="t" r="r" b="b"/>
            <a:pathLst>
              <a:path h="361950">
                <a:moveTo>
                  <a:pt x="0" y="0"/>
                </a:moveTo>
                <a:lnTo>
                  <a:pt x="0" y="361950"/>
                </a:lnTo>
              </a:path>
            </a:pathLst>
          </a:custGeom>
          <a:ln w="9144">
            <a:solidFill>
              <a:srgbClr val="D9D9D9"/>
            </a:solidFill>
          </a:ln>
        </p:spPr>
        <p:txBody>
          <a:bodyPr wrap="square" lIns="0" tIns="0" rIns="0" bIns="0" rtlCol="0"/>
          <a:lstStyle/>
          <a:p>
            <a:pPr defTabSz="906079"/>
            <a:endParaRPr sz="1784">
              <a:solidFill>
                <a:srgbClr val="4B4B4B"/>
              </a:solidFill>
              <a:latin typeface="Arial"/>
              <a:ea typeface="ヒラギノ角ゴ Pro W3" pitchFamily="-65" charset="-128"/>
            </a:endParaRPr>
          </a:p>
        </p:txBody>
      </p:sp>
      <p:sp>
        <p:nvSpPr>
          <p:cNvPr id="34" name="object 17">
            <a:extLst>
              <a:ext uri="{FF2B5EF4-FFF2-40B4-BE49-F238E27FC236}">
                <a16:creationId xmlns:a16="http://schemas.microsoft.com/office/drawing/2014/main" id="{02F9D456-1D18-3C42-A3CE-3636AAB992D4}"/>
              </a:ext>
            </a:extLst>
          </p:cNvPr>
          <p:cNvSpPr/>
          <p:nvPr/>
        </p:nvSpPr>
        <p:spPr>
          <a:xfrm>
            <a:off x="6346765" y="2121010"/>
            <a:ext cx="0" cy="341677"/>
          </a:xfrm>
          <a:custGeom>
            <a:avLst/>
            <a:gdLst/>
            <a:ahLst/>
            <a:cxnLst/>
            <a:rect l="l" t="t" r="r" b="b"/>
            <a:pathLst>
              <a:path h="344805">
                <a:moveTo>
                  <a:pt x="0" y="0"/>
                </a:moveTo>
                <a:lnTo>
                  <a:pt x="0" y="344424"/>
                </a:lnTo>
              </a:path>
            </a:pathLst>
          </a:custGeom>
          <a:ln w="9144">
            <a:solidFill>
              <a:srgbClr val="D9D9D9"/>
            </a:solidFill>
          </a:ln>
        </p:spPr>
        <p:txBody>
          <a:bodyPr wrap="square" lIns="0" tIns="0" rIns="0" bIns="0" rtlCol="0"/>
          <a:lstStyle/>
          <a:p>
            <a:pPr defTabSz="906079"/>
            <a:endParaRPr sz="1784">
              <a:solidFill>
                <a:srgbClr val="4B4B4B"/>
              </a:solidFill>
              <a:latin typeface="Arial"/>
              <a:ea typeface="ヒラギノ角ゴ Pro W3" pitchFamily="-65" charset="-128"/>
            </a:endParaRPr>
          </a:p>
        </p:txBody>
      </p:sp>
      <p:sp>
        <p:nvSpPr>
          <p:cNvPr id="35" name="object 18">
            <a:extLst>
              <a:ext uri="{FF2B5EF4-FFF2-40B4-BE49-F238E27FC236}">
                <a16:creationId xmlns:a16="http://schemas.microsoft.com/office/drawing/2014/main" id="{E3CB3FCA-D09A-9D4A-8C68-93AA712F1675}"/>
              </a:ext>
            </a:extLst>
          </p:cNvPr>
          <p:cNvSpPr/>
          <p:nvPr/>
        </p:nvSpPr>
        <p:spPr>
          <a:xfrm>
            <a:off x="6346765" y="2838341"/>
            <a:ext cx="0" cy="1964487"/>
          </a:xfrm>
          <a:custGeom>
            <a:avLst/>
            <a:gdLst/>
            <a:ahLst/>
            <a:cxnLst/>
            <a:rect l="l" t="t" r="r" b="b"/>
            <a:pathLst>
              <a:path h="1982470">
                <a:moveTo>
                  <a:pt x="0" y="0"/>
                </a:moveTo>
                <a:lnTo>
                  <a:pt x="0" y="1981962"/>
                </a:lnTo>
              </a:path>
            </a:pathLst>
          </a:custGeom>
          <a:ln w="9144">
            <a:solidFill>
              <a:srgbClr val="D9D9D9"/>
            </a:solidFill>
          </a:ln>
        </p:spPr>
        <p:txBody>
          <a:bodyPr wrap="square" lIns="0" tIns="0" rIns="0" bIns="0" rtlCol="0"/>
          <a:lstStyle/>
          <a:p>
            <a:pPr defTabSz="906079"/>
            <a:endParaRPr sz="1784">
              <a:solidFill>
                <a:srgbClr val="4B4B4B"/>
              </a:solidFill>
              <a:latin typeface="Arial"/>
              <a:ea typeface="ヒラギノ角ゴ Pro W3" pitchFamily="-65" charset="-128"/>
            </a:endParaRPr>
          </a:p>
        </p:txBody>
      </p:sp>
      <p:sp>
        <p:nvSpPr>
          <p:cNvPr id="36" name="object 19">
            <a:extLst>
              <a:ext uri="{FF2B5EF4-FFF2-40B4-BE49-F238E27FC236}">
                <a16:creationId xmlns:a16="http://schemas.microsoft.com/office/drawing/2014/main" id="{7EFB2501-5112-1942-9615-071558E3B62C}"/>
              </a:ext>
            </a:extLst>
          </p:cNvPr>
          <p:cNvSpPr/>
          <p:nvPr/>
        </p:nvSpPr>
        <p:spPr>
          <a:xfrm>
            <a:off x="6346765" y="4989590"/>
            <a:ext cx="0" cy="171782"/>
          </a:xfrm>
          <a:custGeom>
            <a:avLst/>
            <a:gdLst/>
            <a:ahLst/>
            <a:cxnLst/>
            <a:rect l="l" t="t" r="r" b="b"/>
            <a:pathLst>
              <a:path h="173354">
                <a:moveTo>
                  <a:pt x="0" y="0"/>
                </a:moveTo>
                <a:lnTo>
                  <a:pt x="0" y="172974"/>
                </a:lnTo>
              </a:path>
            </a:pathLst>
          </a:custGeom>
          <a:ln w="9144">
            <a:solidFill>
              <a:srgbClr val="D9D9D9"/>
            </a:solidFill>
          </a:ln>
        </p:spPr>
        <p:txBody>
          <a:bodyPr wrap="square" lIns="0" tIns="0" rIns="0" bIns="0" rtlCol="0"/>
          <a:lstStyle/>
          <a:p>
            <a:pPr defTabSz="906079"/>
            <a:endParaRPr sz="1784">
              <a:solidFill>
                <a:srgbClr val="4B4B4B"/>
              </a:solidFill>
              <a:latin typeface="Arial"/>
              <a:ea typeface="ヒラギノ角ゴ Pro W3" pitchFamily="-65" charset="-128"/>
            </a:endParaRPr>
          </a:p>
        </p:txBody>
      </p:sp>
      <p:sp>
        <p:nvSpPr>
          <p:cNvPr id="37" name="object 20">
            <a:extLst>
              <a:ext uri="{FF2B5EF4-FFF2-40B4-BE49-F238E27FC236}">
                <a16:creationId xmlns:a16="http://schemas.microsoft.com/office/drawing/2014/main" id="{6BD17BAA-4093-1F4D-8A0C-9774804D06EA}"/>
              </a:ext>
            </a:extLst>
          </p:cNvPr>
          <p:cNvSpPr/>
          <p:nvPr/>
        </p:nvSpPr>
        <p:spPr>
          <a:xfrm>
            <a:off x="7233494" y="1574325"/>
            <a:ext cx="0" cy="1076000"/>
          </a:xfrm>
          <a:custGeom>
            <a:avLst/>
            <a:gdLst/>
            <a:ahLst/>
            <a:cxnLst/>
            <a:rect l="l" t="t" r="r" b="b"/>
            <a:pathLst>
              <a:path h="1085850">
                <a:moveTo>
                  <a:pt x="0" y="0"/>
                </a:moveTo>
                <a:lnTo>
                  <a:pt x="0" y="1085850"/>
                </a:lnTo>
              </a:path>
            </a:pathLst>
          </a:custGeom>
          <a:ln w="9144">
            <a:solidFill>
              <a:srgbClr val="D9D9D9"/>
            </a:solidFill>
          </a:ln>
        </p:spPr>
        <p:txBody>
          <a:bodyPr wrap="square" lIns="0" tIns="0" rIns="0" bIns="0" rtlCol="0"/>
          <a:lstStyle/>
          <a:p>
            <a:pPr defTabSz="906079"/>
            <a:endParaRPr sz="1784">
              <a:solidFill>
                <a:srgbClr val="4B4B4B"/>
              </a:solidFill>
              <a:latin typeface="Arial"/>
              <a:ea typeface="ヒラギノ角ゴ Pro W3" pitchFamily="-65" charset="-128"/>
            </a:endParaRPr>
          </a:p>
        </p:txBody>
      </p:sp>
      <p:sp>
        <p:nvSpPr>
          <p:cNvPr id="38" name="object 21">
            <a:extLst>
              <a:ext uri="{FF2B5EF4-FFF2-40B4-BE49-F238E27FC236}">
                <a16:creationId xmlns:a16="http://schemas.microsoft.com/office/drawing/2014/main" id="{1892205D-8825-FB48-BEF0-8AE205C18941}"/>
              </a:ext>
            </a:extLst>
          </p:cNvPr>
          <p:cNvSpPr/>
          <p:nvPr/>
        </p:nvSpPr>
        <p:spPr>
          <a:xfrm>
            <a:off x="7233494" y="2838341"/>
            <a:ext cx="0" cy="2323154"/>
          </a:xfrm>
          <a:custGeom>
            <a:avLst/>
            <a:gdLst/>
            <a:ahLst/>
            <a:cxnLst/>
            <a:rect l="l" t="t" r="r" b="b"/>
            <a:pathLst>
              <a:path h="2344420">
                <a:moveTo>
                  <a:pt x="0" y="0"/>
                </a:moveTo>
                <a:lnTo>
                  <a:pt x="0" y="2343912"/>
                </a:lnTo>
              </a:path>
            </a:pathLst>
          </a:custGeom>
          <a:ln w="9144">
            <a:solidFill>
              <a:srgbClr val="D9D9D9"/>
            </a:solidFill>
          </a:ln>
        </p:spPr>
        <p:txBody>
          <a:bodyPr wrap="square" lIns="0" tIns="0" rIns="0" bIns="0" rtlCol="0"/>
          <a:lstStyle/>
          <a:p>
            <a:pPr defTabSz="906079"/>
            <a:endParaRPr sz="1784">
              <a:solidFill>
                <a:srgbClr val="4B4B4B"/>
              </a:solidFill>
              <a:latin typeface="Arial"/>
              <a:ea typeface="ヒラギノ角ゴ Pro W3" pitchFamily="-65" charset="-128"/>
            </a:endParaRPr>
          </a:p>
        </p:txBody>
      </p:sp>
      <p:sp>
        <p:nvSpPr>
          <p:cNvPr id="39" name="object 22">
            <a:extLst>
              <a:ext uri="{FF2B5EF4-FFF2-40B4-BE49-F238E27FC236}">
                <a16:creationId xmlns:a16="http://schemas.microsoft.com/office/drawing/2014/main" id="{2D91BC2A-5C91-3746-AA5E-D0D72A7A1584}"/>
              </a:ext>
            </a:extLst>
          </p:cNvPr>
          <p:cNvSpPr/>
          <p:nvPr/>
        </p:nvSpPr>
        <p:spPr>
          <a:xfrm>
            <a:off x="8120893" y="1574325"/>
            <a:ext cx="0" cy="1076000"/>
          </a:xfrm>
          <a:custGeom>
            <a:avLst/>
            <a:gdLst/>
            <a:ahLst/>
            <a:cxnLst/>
            <a:rect l="l" t="t" r="r" b="b"/>
            <a:pathLst>
              <a:path h="1085850">
                <a:moveTo>
                  <a:pt x="0" y="0"/>
                </a:moveTo>
                <a:lnTo>
                  <a:pt x="0" y="1085850"/>
                </a:lnTo>
              </a:path>
            </a:pathLst>
          </a:custGeom>
          <a:ln w="9144">
            <a:solidFill>
              <a:srgbClr val="D9D9D9"/>
            </a:solidFill>
          </a:ln>
        </p:spPr>
        <p:txBody>
          <a:bodyPr wrap="square" lIns="0" tIns="0" rIns="0" bIns="0" rtlCol="0"/>
          <a:lstStyle/>
          <a:p>
            <a:pPr defTabSz="906079"/>
            <a:endParaRPr sz="1784">
              <a:solidFill>
                <a:srgbClr val="4B4B4B"/>
              </a:solidFill>
              <a:latin typeface="Arial"/>
              <a:ea typeface="ヒラギノ角ゴ Pro W3" pitchFamily="-65" charset="-128"/>
            </a:endParaRPr>
          </a:p>
        </p:txBody>
      </p:sp>
      <p:sp>
        <p:nvSpPr>
          <p:cNvPr id="40" name="object 23">
            <a:extLst>
              <a:ext uri="{FF2B5EF4-FFF2-40B4-BE49-F238E27FC236}">
                <a16:creationId xmlns:a16="http://schemas.microsoft.com/office/drawing/2014/main" id="{A718E143-4846-E542-A760-1C8BB0F9180E}"/>
              </a:ext>
            </a:extLst>
          </p:cNvPr>
          <p:cNvSpPr/>
          <p:nvPr/>
        </p:nvSpPr>
        <p:spPr>
          <a:xfrm>
            <a:off x="8120893" y="2838341"/>
            <a:ext cx="0" cy="2323154"/>
          </a:xfrm>
          <a:custGeom>
            <a:avLst/>
            <a:gdLst/>
            <a:ahLst/>
            <a:cxnLst/>
            <a:rect l="l" t="t" r="r" b="b"/>
            <a:pathLst>
              <a:path h="2344420">
                <a:moveTo>
                  <a:pt x="0" y="0"/>
                </a:moveTo>
                <a:lnTo>
                  <a:pt x="0" y="2343912"/>
                </a:lnTo>
              </a:path>
            </a:pathLst>
          </a:custGeom>
          <a:ln w="9144">
            <a:solidFill>
              <a:srgbClr val="D9D9D9"/>
            </a:solidFill>
          </a:ln>
        </p:spPr>
        <p:txBody>
          <a:bodyPr wrap="square" lIns="0" tIns="0" rIns="0" bIns="0" rtlCol="0"/>
          <a:lstStyle/>
          <a:p>
            <a:pPr defTabSz="906079"/>
            <a:endParaRPr sz="1784">
              <a:solidFill>
                <a:srgbClr val="4B4B4B"/>
              </a:solidFill>
              <a:latin typeface="Arial"/>
              <a:ea typeface="ヒラギノ角ゴ Pro W3" pitchFamily="-65" charset="-128"/>
            </a:endParaRPr>
          </a:p>
        </p:txBody>
      </p:sp>
      <p:sp>
        <p:nvSpPr>
          <p:cNvPr id="41" name="object 24">
            <a:extLst>
              <a:ext uri="{FF2B5EF4-FFF2-40B4-BE49-F238E27FC236}">
                <a16:creationId xmlns:a16="http://schemas.microsoft.com/office/drawing/2014/main" id="{5635182C-B364-4B46-A599-99BCE2FAC741}"/>
              </a:ext>
            </a:extLst>
          </p:cNvPr>
          <p:cNvSpPr/>
          <p:nvPr/>
        </p:nvSpPr>
        <p:spPr>
          <a:xfrm>
            <a:off x="9007621" y="1574325"/>
            <a:ext cx="0" cy="3586668"/>
          </a:xfrm>
          <a:custGeom>
            <a:avLst/>
            <a:gdLst/>
            <a:ahLst/>
            <a:cxnLst/>
            <a:rect l="l" t="t" r="r" b="b"/>
            <a:pathLst>
              <a:path h="3619500">
                <a:moveTo>
                  <a:pt x="0" y="0"/>
                </a:moveTo>
                <a:lnTo>
                  <a:pt x="0" y="3619500"/>
                </a:lnTo>
              </a:path>
            </a:pathLst>
          </a:custGeom>
          <a:ln w="9144">
            <a:solidFill>
              <a:srgbClr val="D9D9D9"/>
            </a:solidFill>
          </a:ln>
        </p:spPr>
        <p:txBody>
          <a:bodyPr wrap="square" lIns="0" tIns="0" rIns="0" bIns="0" rtlCol="0"/>
          <a:lstStyle/>
          <a:p>
            <a:pPr defTabSz="906079"/>
            <a:endParaRPr sz="1784">
              <a:solidFill>
                <a:srgbClr val="4B4B4B"/>
              </a:solidFill>
              <a:latin typeface="Arial"/>
              <a:ea typeface="ヒラギノ角ゴ Pro W3" pitchFamily="-65" charset="-128"/>
            </a:endParaRPr>
          </a:p>
        </p:txBody>
      </p:sp>
      <p:sp>
        <p:nvSpPr>
          <p:cNvPr id="42" name="object 25">
            <a:extLst>
              <a:ext uri="{FF2B5EF4-FFF2-40B4-BE49-F238E27FC236}">
                <a16:creationId xmlns:a16="http://schemas.microsoft.com/office/drawing/2014/main" id="{3B7710C3-B9A7-114F-BE7F-9CD10AF62179}"/>
              </a:ext>
            </a:extLst>
          </p:cNvPr>
          <p:cNvSpPr/>
          <p:nvPr/>
        </p:nvSpPr>
        <p:spPr>
          <a:xfrm>
            <a:off x="5459367" y="4802326"/>
            <a:ext cx="1279451" cy="187513"/>
          </a:xfrm>
          <a:custGeom>
            <a:avLst/>
            <a:gdLst/>
            <a:ahLst/>
            <a:cxnLst/>
            <a:rect l="l" t="t" r="r" b="b"/>
            <a:pathLst>
              <a:path w="1453515" h="189229">
                <a:moveTo>
                  <a:pt x="1453134" y="0"/>
                </a:moveTo>
                <a:lnTo>
                  <a:pt x="0" y="0"/>
                </a:lnTo>
                <a:lnTo>
                  <a:pt x="0" y="188975"/>
                </a:lnTo>
                <a:lnTo>
                  <a:pt x="1453134" y="188975"/>
                </a:lnTo>
                <a:lnTo>
                  <a:pt x="1453134" y="0"/>
                </a:lnTo>
                <a:close/>
              </a:path>
            </a:pathLst>
          </a:custGeom>
          <a:solidFill>
            <a:schemeClr val="accent3"/>
          </a:solidFill>
        </p:spPr>
        <p:txBody>
          <a:bodyPr wrap="square" lIns="0" tIns="0" rIns="0" bIns="0" rtlCol="0"/>
          <a:lstStyle/>
          <a:p>
            <a:pPr defTabSz="906079"/>
            <a:endParaRPr sz="1784">
              <a:solidFill>
                <a:srgbClr val="4B4B4B"/>
              </a:solidFill>
              <a:latin typeface="Arial"/>
              <a:ea typeface="ヒラギノ角ゴ Pro W3" pitchFamily="-65" charset="-128"/>
            </a:endParaRPr>
          </a:p>
        </p:txBody>
      </p:sp>
      <p:sp>
        <p:nvSpPr>
          <p:cNvPr id="43" name="object 26">
            <a:extLst>
              <a:ext uri="{FF2B5EF4-FFF2-40B4-BE49-F238E27FC236}">
                <a16:creationId xmlns:a16="http://schemas.microsoft.com/office/drawing/2014/main" id="{6FE89A9C-7A44-564B-BE02-2D37AE9DCAFC}"/>
              </a:ext>
            </a:extLst>
          </p:cNvPr>
          <p:cNvSpPr/>
          <p:nvPr/>
        </p:nvSpPr>
        <p:spPr>
          <a:xfrm>
            <a:off x="5459366" y="4084993"/>
            <a:ext cx="846259" cy="187513"/>
          </a:xfrm>
          <a:custGeom>
            <a:avLst/>
            <a:gdLst/>
            <a:ahLst/>
            <a:cxnLst/>
            <a:rect l="l" t="t" r="r" b="b"/>
            <a:pathLst>
              <a:path w="961390" h="189229">
                <a:moveTo>
                  <a:pt x="960882" y="0"/>
                </a:moveTo>
                <a:lnTo>
                  <a:pt x="0" y="0"/>
                </a:lnTo>
                <a:lnTo>
                  <a:pt x="0" y="188975"/>
                </a:lnTo>
                <a:lnTo>
                  <a:pt x="960882" y="188975"/>
                </a:lnTo>
                <a:lnTo>
                  <a:pt x="960882" y="0"/>
                </a:lnTo>
                <a:close/>
              </a:path>
            </a:pathLst>
          </a:custGeom>
          <a:solidFill>
            <a:schemeClr val="accent3"/>
          </a:solidFill>
        </p:spPr>
        <p:txBody>
          <a:bodyPr wrap="square" lIns="0" tIns="0" rIns="0" bIns="0" rtlCol="0"/>
          <a:lstStyle/>
          <a:p>
            <a:pPr defTabSz="906079"/>
            <a:endParaRPr sz="1784">
              <a:solidFill>
                <a:srgbClr val="4B4B4B"/>
              </a:solidFill>
              <a:latin typeface="Arial"/>
              <a:ea typeface="ヒラギノ角ゴ Pro W3" pitchFamily="-65" charset="-128"/>
            </a:endParaRPr>
          </a:p>
        </p:txBody>
      </p:sp>
      <p:sp>
        <p:nvSpPr>
          <p:cNvPr id="44" name="object 27">
            <a:extLst>
              <a:ext uri="{FF2B5EF4-FFF2-40B4-BE49-F238E27FC236}">
                <a16:creationId xmlns:a16="http://schemas.microsoft.com/office/drawing/2014/main" id="{CFB63AB1-74A5-DE4A-B9ED-A36FCBCAF587}"/>
              </a:ext>
            </a:extLst>
          </p:cNvPr>
          <p:cNvSpPr/>
          <p:nvPr/>
        </p:nvSpPr>
        <p:spPr>
          <a:xfrm>
            <a:off x="4506235" y="3367660"/>
            <a:ext cx="953579" cy="188143"/>
          </a:xfrm>
          <a:custGeom>
            <a:avLst/>
            <a:gdLst/>
            <a:ahLst/>
            <a:cxnLst/>
            <a:rect l="l" t="t" r="r" b="b"/>
            <a:pathLst>
              <a:path w="1083310" h="189864">
                <a:moveTo>
                  <a:pt x="1082802" y="0"/>
                </a:moveTo>
                <a:lnTo>
                  <a:pt x="0" y="0"/>
                </a:lnTo>
                <a:lnTo>
                  <a:pt x="0" y="189737"/>
                </a:lnTo>
                <a:lnTo>
                  <a:pt x="1082802" y="189737"/>
                </a:lnTo>
                <a:lnTo>
                  <a:pt x="1082802" y="0"/>
                </a:lnTo>
                <a:close/>
              </a:path>
            </a:pathLst>
          </a:custGeom>
          <a:solidFill>
            <a:schemeClr val="accent3"/>
          </a:solidFill>
        </p:spPr>
        <p:txBody>
          <a:bodyPr wrap="square" lIns="0" tIns="0" rIns="0" bIns="0" rtlCol="0"/>
          <a:lstStyle/>
          <a:p>
            <a:pPr defTabSz="906079"/>
            <a:endParaRPr sz="1784">
              <a:solidFill>
                <a:srgbClr val="4B4B4B"/>
              </a:solidFill>
              <a:latin typeface="Arial"/>
              <a:ea typeface="ヒラギノ角ゴ Pro W3" pitchFamily="-65" charset="-128"/>
            </a:endParaRPr>
          </a:p>
        </p:txBody>
      </p:sp>
      <p:sp>
        <p:nvSpPr>
          <p:cNvPr id="45" name="object 28">
            <a:extLst>
              <a:ext uri="{FF2B5EF4-FFF2-40B4-BE49-F238E27FC236}">
                <a16:creationId xmlns:a16="http://schemas.microsoft.com/office/drawing/2014/main" id="{E2CF25CE-B570-8B44-8F33-C59571E7B83E}"/>
              </a:ext>
            </a:extLst>
          </p:cNvPr>
          <p:cNvSpPr/>
          <p:nvPr/>
        </p:nvSpPr>
        <p:spPr>
          <a:xfrm>
            <a:off x="5459366" y="2650327"/>
            <a:ext cx="2790309" cy="188143"/>
          </a:xfrm>
          <a:custGeom>
            <a:avLst/>
            <a:gdLst/>
            <a:ahLst/>
            <a:cxnLst/>
            <a:rect l="l" t="t" r="r" b="b"/>
            <a:pathLst>
              <a:path w="3169920" h="189864">
                <a:moveTo>
                  <a:pt x="3169919" y="0"/>
                </a:moveTo>
                <a:lnTo>
                  <a:pt x="0" y="0"/>
                </a:lnTo>
                <a:lnTo>
                  <a:pt x="0" y="189737"/>
                </a:lnTo>
                <a:lnTo>
                  <a:pt x="3169919" y="189737"/>
                </a:lnTo>
                <a:lnTo>
                  <a:pt x="3169919" y="0"/>
                </a:lnTo>
                <a:close/>
              </a:path>
            </a:pathLst>
          </a:custGeom>
          <a:solidFill>
            <a:schemeClr val="accent3"/>
          </a:solidFill>
        </p:spPr>
        <p:txBody>
          <a:bodyPr wrap="square" lIns="0" tIns="0" rIns="0" bIns="0" rtlCol="0"/>
          <a:lstStyle/>
          <a:p>
            <a:pPr defTabSz="906079"/>
            <a:endParaRPr sz="1784">
              <a:solidFill>
                <a:srgbClr val="4B4B4B"/>
              </a:solidFill>
              <a:latin typeface="Arial"/>
              <a:ea typeface="ヒラギノ角ゴ Pro W3" pitchFamily="-65" charset="-128"/>
            </a:endParaRPr>
          </a:p>
        </p:txBody>
      </p:sp>
      <p:sp>
        <p:nvSpPr>
          <p:cNvPr id="46" name="object 29">
            <a:extLst>
              <a:ext uri="{FF2B5EF4-FFF2-40B4-BE49-F238E27FC236}">
                <a16:creationId xmlns:a16="http://schemas.microsoft.com/office/drawing/2014/main" id="{D3C5DAA7-9883-6943-AD3F-D42D11862A1B}"/>
              </a:ext>
            </a:extLst>
          </p:cNvPr>
          <p:cNvSpPr/>
          <p:nvPr/>
        </p:nvSpPr>
        <p:spPr>
          <a:xfrm>
            <a:off x="5459366" y="1932993"/>
            <a:ext cx="1234175" cy="188143"/>
          </a:xfrm>
          <a:custGeom>
            <a:avLst/>
            <a:gdLst/>
            <a:ahLst/>
            <a:cxnLst/>
            <a:rect l="l" t="t" r="r" b="b"/>
            <a:pathLst>
              <a:path w="1402079" h="189864">
                <a:moveTo>
                  <a:pt x="1402080" y="0"/>
                </a:moveTo>
                <a:lnTo>
                  <a:pt x="0" y="0"/>
                </a:lnTo>
                <a:lnTo>
                  <a:pt x="0" y="189737"/>
                </a:lnTo>
                <a:lnTo>
                  <a:pt x="1402080" y="189737"/>
                </a:lnTo>
                <a:lnTo>
                  <a:pt x="1402080" y="0"/>
                </a:lnTo>
                <a:close/>
              </a:path>
            </a:pathLst>
          </a:custGeom>
          <a:solidFill>
            <a:schemeClr val="accent3"/>
          </a:solidFill>
        </p:spPr>
        <p:txBody>
          <a:bodyPr wrap="square" lIns="0" tIns="0" rIns="0" bIns="0" rtlCol="0"/>
          <a:lstStyle/>
          <a:p>
            <a:pPr defTabSz="906079"/>
            <a:endParaRPr sz="1784">
              <a:solidFill>
                <a:srgbClr val="4B4B4B"/>
              </a:solidFill>
              <a:latin typeface="Arial"/>
              <a:ea typeface="ヒラギノ角ゴ Pro W3" pitchFamily="-65" charset="-128"/>
            </a:endParaRPr>
          </a:p>
        </p:txBody>
      </p:sp>
      <p:sp>
        <p:nvSpPr>
          <p:cNvPr id="47" name="object 30">
            <a:extLst>
              <a:ext uri="{FF2B5EF4-FFF2-40B4-BE49-F238E27FC236}">
                <a16:creationId xmlns:a16="http://schemas.microsoft.com/office/drawing/2014/main" id="{0103907F-8C70-1045-9140-EB08E020C05C}"/>
              </a:ext>
            </a:extLst>
          </p:cNvPr>
          <p:cNvSpPr/>
          <p:nvPr/>
        </p:nvSpPr>
        <p:spPr>
          <a:xfrm>
            <a:off x="5459366" y="4614310"/>
            <a:ext cx="479585" cy="188143"/>
          </a:xfrm>
          <a:custGeom>
            <a:avLst/>
            <a:gdLst/>
            <a:ahLst/>
            <a:cxnLst/>
            <a:rect l="l" t="t" r="r" b="b"/>
            <a:pathLst>
              <a:path w="544829" h="189864">
                <a:moveTo>
                  <a:pt x="544829" y="0"/>
                </a:moveTo>
                <a:lnTo>
                  <a:pt x="0" y="0"/>
                </a:lnTo>
                <a:lnTo>
                  <a:pt x="0" y="189737"/>
                </a:lnTo>
                <a:lnTo>
                  <a:pt x="544829" y="189737"/>
                </a:lnTo>
                <a:lnTo>
                  <a:pt x="544829" y="0"/>
                </a:lnTo>
                <a:close/>
              </a:path>
            </a:pathLst>
          </a:custGeom>
          <a:solidFill>
            <a:schemeClr val="accent4"/>
          </a:solidFill>
        </p:spPr>
        <p:txBody>
          <a:bodyPr wrap="square" lIns="0" tIns="0" rIns="0" bIns="0" rtlCol="0"/>
          <a:lstStyle/>
          <a:p>
            <a:pPr defTabSz="906079"/>
            <a:endParaRPr sz="1784">
              <a:solidFill>
                <a:srgbClr val="4B4B4B"/>
              </a:solidFill>
              <a:latin typeface="Arial"/>
              <a:ea typeface="ヒラギノ角ゴ Pro W3" pitchFamily="-65" charset="-128"/>
            </a:endParaRPr>
          </a:p>
        </p:txBody>
      </p:sp>
      <p:sp>
        <p:nvSpPr>
          <p:cNvPr id="48" name="object 31">
            <a:extLst>
              <a:ext uri="{FF2B5EF4-FFF2-40B4-BE49-F238E27FC236}">
                <a16:creationId xmlns:a16="http://schemas.microsoft.com/office/drawing/2014/main" id="{F7F91E20-21A2-CD46-92D4-6F96945D88F9}"/>
              </a:ext>
            </a:extLst>
          </p:cNvPr>
          <p:cNvSpPr/>
          <p:nvPr/>
        </p:nvSpPr>
        <p:spPr>
          <a:xfrm>
            <a:off x="5459366" y="3896977"/>
            <a:ext cx="166568" cy="188143"/>
          </a:xfrm>
          <a:custGeom>
            <a:avLst/>
            <a:gdLst/>
            <a:ahLst/>
            <a:cxnLst/>
            <a:rect l="l" t="t" r="r" b="b"/>
            <a:pathLst>
              <a:path w="189229" h="189864">
                <a:moveTo>
                  <a:pt x="188975" y="0"/>
                </a:moveTo>
                <a:lnTo>
                  <a:pt x="0" y="0"/>
                </a:lnTo>
                <a:lnTo>
                  <a:pt x="0" y="189737"/>
                </a:lnTo>
                <a:lnTo>
                  <a:pt x="188975" y="189737"/>
                </a:lnTo>
                <a:lnTo>
                  <a:pt x="188975" y="0"/>
                </a:lnTo>
                <a:close/>
              </a:path>
            </a:pathLst>
          </a:custGeom>
          <a:solidFill>
            <a:schemeClr val="accent4"/>
          </a:solidFill>
        </p:spPr>
        <p:txBody>
          <a:bodyPr wrap="square" lIns="0" tIns="0" rIns="0" bIns="0" rtlCol="0"/>
          <a:lstStyle/>
          <a:p>
            <a:pPr defTabSz="906079"/>
            <a:endParaRPr sz="1784">
              <a:solidFill>
                <a:srgbClr val="4B4B4B"/>
              </a:solidFill>
              <a:latin typeface="Arial"/>
              <a:ea typeface="ヒラギノ角ゴ Pro W3" pitchFamily="-65" charset="-128"/>
            </a:endParaRPr>
          </a:p>
        </p:txBody>
      </p:sp>
      <p:sp>
        <p:nvSpPr>
          <p:cNvPr id="49" name="object 32">
            <a:extLst>
              <a:ext uri="{FF2B5EF4-FFF2-40B4-BE49-F238E27FC236}">
                <a16:creationId xmlns:a16="http://schemas.microsoft.com/office/drawing/2014/main" id="{3273BEC8-FA46-664D-B1A7-2F6EFD00D078}"/>
              </a:ext>
            </a:extLst>
          </p:cNvPr>
          <p:cNvSpPr/>
          <p:nvPr/>
        </p:nvSpPr>
        <p:spPr>
          <a:xfrm>
            <a:off x="1748793" y="3179643"/>
            <a:ext cx="3710910" cy="188143"/>
          </a:xfrm>
          <a:custGeom>
            <a:avLst/>
            <a:gdLst/>
            <a:ahLst/>
            <a:cxnLst/>
            <a:rect l="l" t="t" r="r" b="b"/>
            <a:pathLst>
              <a:path w="4215765" h="189864">
                <a:moveTo>
                  <a:pt x="4215384" y="0"/>
                </a:moveTo>
                <a:lnTo>
                  <a:pt x="0" y="0"/>
                </a:lnTo>
                <a:lnTo>
                  <a:pt x="0" y="189737"/>
                </a:lnTo>
                <a:lnTo>
                  <a:pt x="4215384" y="189737"/>
                </a:lnTo>
                <a:lnTo>
                  <a:pt x="4215384" y="0"/>
                </a:lnTo>
                <a:close/>
              </a:path>
            </a:pathLst>
          </a:custGeom>
          <a:solidFill>
            <a:schemeClr val="accent4"/>
          </a:solidFill>
        </p:spPr>
        <p:txBody>
          <a:bodyPr wrap="square" lIns="0" tIns="0" rIns="0" bIns="0" rtlCol="0"/>
          <a:lstStyle/>
          <a:p>
            <a:pPr defTabSz="906079"/>
            <a:endParaRPr sz="1784">
              <a:solidFill>
                <a:srgbClr val="4B4B4B"/>
              </a:solidFill>
              <a:latin typeface="Arial"/>
              <a:ea typeface="ヒラギノ角ゴ Pro W3" pitchFamily="-65" charset="-128"/>
            </a:endParaRPr>
          </a:p>
        </p:txBody>
      </p:sp>
      <p:sp>
        <p:nvSpPr>
          <p:cNvPr id="50" name="object 33">
            <a:extLst>
              <a:ext uri="{FF2B5EF4-FFF2-40B4-BE49-F238E27FC236}">
                <a16:creationId xmlns:a16="http://schemas.microsoft.com/office/drawing/2014/main" id="{C4969757-41D1-BD41-A6A3-BE662F6EAAB8}"/>
              </a:ext>
            </a:extLst>
          </p:cNvPr>
          <p:cNvSpPr/>
          <p:nvPr/>
        </p:nvSpPr>
        <p:spPr>
          <a:xfrm>
            <a:off x="5459367" y="2462310"/>
            <a:ext cx="1015623" cy="188143"/>
          </a:xfrm>
          <a:custGeom>
            <a:avLst/>
            <a:gdLst/>
            <a:ahLst/>
            <a:cxnLst/>
            <a:rect l="l" t="t" r="r" b="b"/>
            <a:pathLst>
              <a:path w="1153795" h="189864">
                <a:moveTo>
                  <a:pt x="1153667" y="0"/>
                </a:moveTo>
                <a:lnTo>
                  <a:pt x="0" y="0"/>
                </a:lnTo>
                <a:lnTo>
                  <a:pt x="0" y="189737"/>
                </a:lnTo>
                <a:lnTo>
                  <a:pt x="1153667" y="189737"/>
                </a:lnTo>
                <a:lnTo>
                  <a:pt x="1153667" y="0"/>
                </a:lnTo>
                <a:close/>
              </a:path>
            </a:pathLst>
          </a:custGeom>
          <a:solidFill>
            <a:schemeClr val="accent4"/>
          </a:solidFill>
        </p:spPr>
        <p:txBody>
          <a:bodyPr wrap="square" lIns="0" tIns="0" rIns="0" bIns="0" rtlCol="0"/>
          <a:lstStyle/>
          <a:p>
            <a:pPr defTabSz="906079"/>
            <a:endParaRPr sz="1784">
              <a:solidFill>
                <a:srgbClr val="4B4B4B"/>
              </a:solidFill>
              <a:latin typeface="Arial"/>
              <a:ea typeface="ヒラギノ角ゴ Pro W3" pitchFamily="-65" charset="-128"/>
            </a:endParaRPr>
          </a:p>
        </p:txBody>
      </p:sp>
      <p:sp>
        <p:nvSpPr>
          <p:cNvPr id="51" name="object 34">
            <a:extLst>
              <a:ext uri="{FF2B5EF4-FFF2-40B4-BE49-F238E27FC236}">
                <a16:creationId xmlns:a16="http://schemas.microsoft.com/office/drawing/2014/main" id="{BA566338-947D-DF41-A621-39209D7B41F6}"/>
              </a:ext>
            </a:extLst>
          </p:cNvPr>
          <p:cNvSpPr/>
          <p:nvPr/>
        </p:nvSpPr>
        <p:spPr>
          <a:xfrm>
            <a:off x="5459366" y="1745730"/>
            <a:ext cx="612616" cy="187513"/>
          </a:xfrm>
          <a:custGeom>
            <a:avLst/>
            <a:gdLst/>
            <a:ahLst/>
            <a:cxnLst/>
            <a:rect l="l" t="t" r="r" b="b"/>
            <a:pathLst>
              <a:path w="695960" h="189230">
                <a:moveTo>
                  <a:pt x="695706" y="0"/>
                </a:moveTo>
                <a:lnTo>
                  <a:pt x="0" y="0"/>
                </a:lnTo>
                <a:lnTo>
                  <a:pt x="0" y="188975"/>
                </a:lnTo>
                <a:lnTo>
                  <a:pt x="695706" y="188975"/>
                </a:lnTo>
                <a:lnTo>
                  <a:pt x="695706" y="0"/>
                </a:lnTo>
                <a:close/>
              </a:path>
            </a:pathLst>
          </a:custGeom>
          <a:solidFill>
            <a:schemeClr val="accent4"/>
          </a:solidFill>
        </p:spPr>
        <p:txBody>
          <a:bodyPr wrap="square" lIns="0" tIns="0" rIns="0" bIns="0" rtlCol="0"/>
          <a:lstStyle/>
          <a:p>
            <a:pPr defTabSz="906079"/>
            <a:endParaRPr sz="1784">
              <a:solidFill>
                <a:srgbClr val="4B4B4B"/>
              </a:solidFill>
              <a:latin typeface="Arial"/>
              <a:ea typeface="ヒラギノ角ゴ Pro W3" pitchFamily="-65" charset="-128"/>
            </a:endParaRPr>
          </a:p>
        </p:txBody>
      </p:sp>
      <p:sp>
        <p:nvSpPr>
          <p:cNvPr id="52" name="object 35">
            <a:extLst>
              <a:ext uri="{FF2B5EF4-FFF2-40B4-BE49-F238E27FC236}">
                <a16:creationId xmlns:a16="http://schemas.microsoft.com/office/drawing/2014/main" id="{69C04B58-13A2-F040-A5D5-08EB9A53B5D5}"/>
              </a:ext>
            </a:extLst>
          </p:cNvPr>
          <p:cNvSpPr/>
          <p:nvPr/>
        </p:nvSpPr>
        <p:spPr>
          <a:xfrm>
            <a:off x="5459366" y="1574325"/>
            <a:ext cx="0" cy="3586668"/>
          </a:xfrm>
          <a:custGeom>
            <a:avLst/>
            <a:gdLst/>
            <a:ahLst/>
            <a:cxnLst/>
            <a:rect l="l" t="t" r="r" b="b"/>
            <a:pathLst>
              <a:path h="3619500">
                <a:moveTo>
                  <a:pt x="0" y="3619500"/>
                </a:moveTo>
                <a:lnTo>
                  <a:pt x="0" y="0"/>
                </a:lnTo>
              </a:path>
            </a:pathLst>
          </a:custGeom>
          <a:ln w="9144">
            <a:solidFill>
              <a:srgbClr val="D9D9D9"/>
            </a:solidFill>
          </a:ln>
        </p:spPr>
        <p:txBody>
          <a:bodyPr wrap="square" lIns="0" tIns="0" rIns="0" bIns="0" rtlCol="0"/>
          <a:lstStyle/>
          <a:p>
            <a:pPr defTabSz="906079"/>
            <a:endParaRPr sz="1784">
              <a:solidFill>
                <a:srgbClr val="4B4B4B"/>
              </a:solidFill>
              <a:latin typeface="Arial"/>
              <a:ea typeface="ヒラギノ角ゴ Pro W3" pitchFamily="-65" charset="-128"/>
            </a:endParaRPr>
          </a:p>
        </p:txBody>
      </p:sp>
      <p:sp>
        <p:nvSpPr>
          <p:cNvPr id="53" name="object 36">
            <a:extLst>
              <a:ext uri="{FF2B5EF4-FFF2-40B4-BE49-F238E27FC236}">
                <a16:creationId xmlns:a16="http://schemas.microsoft.com/office/drawing/2014/main" id="{97D47EFB-F5BE-8E4F-BF26-E4B5BE35FACF}"/>
              </a:ext>
            </a:extLst>
          </p:cNvPr>
          <p:cNvSpPr txBox="1"/>
          <p:nvPr/>
        </p:nvSpPr>
        <p:spPr>
          <a:xfrm>
            <a:off x="4117456" y="3374498"/>
            <a:ext cx="523079" cy="197374"/>
          </a:xfrm>
          <a:prstGeom prst="rect">
            <a:avLst/>
          </a:prstGeom>
        </p:spPr>
        <p:txBody>
          <a:bodyPr vert="horz" wrap="square" lIns="0" tIns="12585" rIns="0" bIns="0" rtlCol="0">
            <a:spAutoFit/>
          </a:bodyPr>
          <a:lstStyle/>
          <a:p>
            <a:pPr marL="12584" defTabSz="906079">
              <a:spcBef>
                <a:spcPts val="99"/>
              </a:spcBef>
            </a:pPr>
            <a:r>
              <a:rPr sz="1200" b="1" dirty="0">
                <a:solidFill>
                  <a:srgbClr val="404040"/>
                </a:solidFill>
                <a:latin typeface="Arial"/>
                <a:ea typeface="ヒラギノ角ゴ Pro W3" pitchFamily="-65" charset="-128"/>
                <a:cs typeface="Calibri"/>
              </a:rPr>
              <a:t>-11</a:t>
            </a:r>
            <a:endParaRPr sz="1200" b="1" dirty="0">
              <a:solidFill>
                <a:srgbClr val="4B4B4B"/>
              </a:solidFill>
              <a:latin typeface="Arial"/>
              <a:ea typeface="ヒラギノ角ゴ Pro W3" pitchFamily="-65" charset="-128"/>
              <a:cs typeface="Calibri"/>
            </a:endParaRPr>
          </a:p>
        </p:txBody>
      </p:sp>
      <p:sp>
        <p:nvSpPr>
          <p:cNvPr id="54" name="object 37">
            <a:extLst>
              <a:ext uri="{FF2B5EF4-FFF2-40B4-BE49-F238E27FC236}">
                <a16:creationId xmlns:a16="http://schemas.microsoft.com/office/drawing/2014/main" id="{3F9A4A2E-C2C2-7944-8A64-67E445C167D0}"/>
              </a:ext>
            </a:extLst>
          </p:cNvPr>
          <p:cNvSpPr txBox="1"/>
          <p:nvPr/>
        </p:nvSpPr>
        <p:spPr>
          <a:xfrm>
            <a:off x="1359879" y="3148301"/>
            <a:ext cx="523079" cy="197374"/>
          </a:xfrm>
          <a:prstGeom prst="rect">
            <a:avLst/>
          </a:prstGeom>
        </p:spPr>
        <p:txBody>
          <a:bodyPr vert="horz" wrap="square" lIns="0" tIns="12585" rIns="0" bIns="0" rtlCol="0">
            <a:spAutoFit/>
          </a:bodyPr>
          <a:lstStyle/>
          <a:p>
            <a:pPr marL="12584" defTabSz="906079">
              <a:spcBef>
                <a:spcPts val="99"/>
              </a:spcBef>
            </a:pPr>
            <a:r>
              <a:rPr sz="1200" b="1" dirty="0">
                <a:solidFill>
                  <a:srgbClr val="404040"/>
                </a:solidFill>
                <a:latin typeface="Arial"/>
                <a:ea typeface="ヒラギノ角ゴ Pro W3" pitchFamily="-65" charset="-128"/>
                <a:cs typeface="Calibri"/>
              </a:rPr>
              <a:t>-42</a:t>
            </a:r>
            <a:endParaRPr sz="1200" b="1" dirty="0">
              <a:solidFill>
                <a:srgbClr val="4B4B4B"/>
              </a:solidFill>
              <a:latin typeface="Arial"/>
              <a:ea typeface="ヒラギノ角ゴ Pro W3" pitchFamily="-65" charset="-128"/>
              <a:cs typeface="Calibri"/>
            </a:endParaRPr>
          </a:p>
        </p:txBody>
      </p:sp>
      <p:sp>
        <p:nvSpPr>
          <p:cNvPr id="55" name="object 38">
            <a:extLst>
              <a:ext uri="{FF2B5EF4-FFF2-40B4-BE49-F238E27FC236}">
                <a16:creationId xmlns:a16="http://schemas.microsoft.com/office/drawing/2014/main" id="{C9FBA07F-43AE-D743-81A4-E1289CEFE9E7}"/>
              </a:ext>
            </a:extLst>
          </p:cNvPr>
          <p:cNvSpPr txBox="1"/>
          <p:nvPr/>
        </p:nvSpPr>
        <p:spPr>
          <a:xfrm>
            <a:off x="817275" y="5214685"/>
            <a:ext cx="476474" cy="180449"/>
          </a:xfrm>
          <a:prstGeom prst="rect">
            <a:avLst/>
          </a:prstGeom>
        </p:spPr>
        <p:txBody>
          <a:bodyPr vert="horz" wrap="square" lIns="0" tIns="12585" rIns="0" bIns="0" rtlCol="0">
            <a:spAutoFit/>
          </a:bodyPr>
          <a:lstStyle/>
          <a:p>
            <a:pPr marL="12584" defTabSz="906079">
              <a:spcBef>
                <a:spcPts val="99"/>
              </a:spcBef>
            </a:pPr>
            <a:r>
              <a:rPr sz="1090" dirty="0">
                <a:solidFill>
                  <a:srgbClr val="585858"/>
                </a:solidFill>
                <a:latin typeface="Arial"/>
                <a:ea typeface="ヒラギノ角ゴ Pro W3" pitchFamily="-65" charset="-128"/>
                <a:cs typeface="Calibri"/>
              </a:rPr>
              <a:t>-50.00</a:t>
            </a:r>
            <a:endParaRPr sz="1090" dirty="0">
              <a:solidFill>
                <a:srgbClr val="4B4B4B"/>
              </a:solidFill>
              <a:latin typeface="Arial"/>
              <a:ea typeface="ヒラギノ角ゴ Pro W3" pitchFamily="-65" charset="-128"/>
              <a:cs typeface="Calibri"/>
            </a:endParaRPr>
          </a:p>
        </p:txBody>
      </p:sp>
      <p:sp>
        <p:nvSpPr>
          <p:cNvPr id="56" name="object 39">
            <a:extLst>
              <a:ext uri="{FF2B5EF4-FFF2-40B4-BE49-F238E27FC236}">
                <a16:creationId xmlns:a16="http://schemas.microsoft.com/office/drawing/2014/main" id="{516E7E79-3DE4-BF45-85A5-686657F5D777}"/>
              </a:ext>
            </a:extLst>
          </p:cNvPr>
          <p:cNvSpPr txBox="1"/>
          <p:nvPr/>
        </p:nvSpPr>
        <p:spPr>
          <a:xfrm>
            <a:off x="1704372" y="5214685"/>
            <a:ext cx="476474" cy="180449"/>
          </a:xfrm>
          <a:prstGeom prst="rect">
            <a:avLst/>
          </a:prstGeom>
        </p:spPr>
        <p:txBody>
          <a:bodyPr vert="horz" wrap="square" lIns="0" tIns="12585" rIns="0" bIns="0" rtlCol="0">
            <a:spAutoFit/>
          </a:bodyPr>
          <a:lstStyle/>
          <a:p>
            <a:pPr marL="12584" defTabSz="906079">
              <a:spcBef>
                <a:spcPts val="99"/>
              </a:spcBef>
            </a:pPr>
            <a:r>
              <a:rPr sz="1090" dirty="0">
                <a:solidFill>
                  <a:srgbClr val="585858"/>
                </a:solidFill>
                <a:latin typeface="Arial"/>
                <a:ea typeface="ヒラギノ角ゴ Pro W3" pitchFamily="-65" charset="-128"/>
                <a:cs typeface="Calibri"/>
              </a:rPr>
              <a:t>-40.00</a:t>
            </a:r>
            <a:endParaRPr sz="1090">
              <a:solidFill>
                <a:srgbClr val="4B4B4B"/>
              </a:solidFill>
              <a:latin typeface="Arial"/>
              <a:ea typeface="ヒラギノ角ゴ Pro W3" pitchFamily="-65" charset="-128"/>
              <a:cs typeface="Calibri"/>
            </a:endParaRPr>
          </a:p>
        </p:txBody>
      </p:sp>
      <p:sp>
        <p:nvSpPr>
          <p:cNvPr id="57" name="object 40">
            <a:extLst>
              <a:ext uri="{FF2B5EF4-FFF2-40B4-BE49-F238E27FC236}">
                <a16:creationId xmlns:a16="http://schemas.microsoft.com/office/drawing/2014/main" id="{34BAA8D7-AC3A-D446-AF00-A11F43AEDC1B}"/>
              </a:ext>
            </a:extLst>
          </p:cNvPr>
          <p:cNvSpPr txBox="1"/>
          <p:nvPr/>
        </p:nvSpPr>
        <p:spPr>
          <a:xfrm>
            <a:off x="2591469" y="5214685"/>
            <a:ext cx="476474" cy="180449"/>
          </a:xfrm>
          <a:prstGeom prst="rect">
            <a:avLst/>
          </a:prstGeom>
        </p:spPr>
        <p:txBody>
          <a:bodyPr vert="horz" wrap="square" lIns="0" tIns="12585" rIns="0" bIns="0" rtlCol="0">
            <a:spAutoFit/>
          </a:bodyPr>
          <a:lstStyle/>
          <a:p>
            <a:pPr marL="12584" defTabSz="906079">
              <a:spcBef>
                <a:spcPts val="99"/>
              </a:spcBef>
            </a:pPr>
            <a:r>
              <a:rPr sz="1090" dirty="0">
                <a:solidFill>
                  <a:srgbClr val="585858"/>
                </a:solidFill>
                <a:latin typeface="Arial"/>
                <a:ea typeface="ヒラギノ角ゴ Pro W3" pitchFamily="-65" charset="-128"/>
                <a:cs typeface="Calibri"/>
              </a:rPr>
              <a:t>-30.00</a:t>
            </a:r>
            <a:endParaRPr sz="1090">
              <a:solidFill>
                <a:srgbClr val="4B4B4B"/>
              </a:solidFill>
              <a:latin typeface="Arial"/>
              <a:ea typeface="ヒラギノ角ゴ Pro W3" pitchFamily="-65" charset="-128"/>
              <a:cs typeface="Calibri"/>
            </a:endParaRPr>
          </a:p>
        </p:txBody>
      </p:sp>
      <p:sp>
        <p:nvSpPr>
          <p:cNvPr id="58" name="object 41">
            <a:extLst>
              <a:ext uri="{FF2B5EF4-FFF2-40B4-BE49-F238E27FC236}">
                <a16:creationId xmlns:a16="http://schemas.microsoft.com/office/drawing/2014/main" id="{D7DEBE26-447D-AD4C-A6C1-557FD0F2ADFF}"/>
              </a:ext>
            </a:extLst>
          </p:cNvPr>
          <p:cNvSpPr txBox="1"/>
          <p:nvPr/>
        </p:nvSpPr>
        <p:spPr>
          <a:xfrm>
            <a:off x="3478565" y="5214685"/>
            <a:ext cx="476474" cy="180449"/>
          </a:xfrm>
          <a:prstGeom prst="rect">
            <a:avLst/>
          </a:prstGeom>
        </p:spPr>
        <p:txBody>
          <a:bodyPr vert="horz" wrap="square" lIns="0" tIns="12585" rIns="0" bIns="0" rtlCol="0">
            <a:spAutoFit/>
          </a:bodyPr>
          <a:lstStyle/>
          <a:p>
            <a:pPr marL="12584" defTabSz="906079">
              <a:spcBef>
                <a:spcPts val="99"/>
              </a:spcBef>
            </a:pPr>
            <a:r>
              <a:rPr sz="1090" dirty="0">
                <a:solidFill>
                  <a:srgbClr val="585858"/>
                </a:solidFill>
                <a:latin typeface="Arial"/>
                <a:ea typeface="ヒラギノ角ゴ Pro W3" pitchFamily="-65" charset="-128"/>
                <a:cs typeface="Calibri"/>
              </a:rPr>
              <a:t>-20.00</a:t>
            </a:r>
            <a:endParaRPr sz="1090">
              <a:solidFill>
                <a:srgbClr val="4B4B4B"/>
              </a:solidFill>
              <a:latin typeface="Arial"/>
              <a:ea typeface="ヒラギノ角ゴ Pro W3" pitchFamily="-65" charset="-128"/>
              <a:cs typeface="Calibri"/>
            </a:endParaRPr>
          </a:p>
        </p:txBody>
      </p:sp>
      <p:sp>
        <p:nvSpPr>
          <p:cNvPr id="59" name="object 42">
            <a:extLst>
              <a:ext uri="{FF2B5EF4-FFF2-40B4-BE49-F238E27FC236}">
                <a16:creationId xmlns:a16="http://schemas.microsoft.com/office/drawing/2014/main" id="{D62AB913-1C2C-BC44-BB8D-0845BD3D2910}"/>
              </a:ext>
            </a:extLst>
          </p:cNvPr>
          <p:cNvSpPr txBox="1"/>
          <p:nvPr/>
        </p:nvSpPr>
        <p:spPr>
          <a:xfrm>
            <a:off x="4365663" y="5214685"/>
            <a:ext cx="476474" cy="180449"/>
          </a:xfrm>
          <a:prstGeom prst="rect">
            <a:avLst/>
          </a:prstGeom>
        </p:spPr>
        <p:txBody>
          <a:bodyPr vert="horz" wrap="square" lIns="0" tIns="12585" rIns="0" bIns="0" rtlCol="0">
            <a:spAutoFit/>
          </a:bodyPr>
          <a:lstStyle/>
          <a:p>
            <a:pPr marL="12584" defTabSz="906079">
              <a:spcBef>
                <a:spcPts val="99"/>
              </a:spcBef>
            </a:pPr>
            <a:r>
              <a:rPr sz="1090" dirty="0">
                <a:solidFill>
                  <a:srgbClr val="585858"/>
                </a:solidFill>
                <a:latin typeface="Arial"/>
                <a:ea typeface="ヒラギノ角ゴ Pro W3" pitchFamily="-65" charset="-128"/>
                <a:cs typeface="Calibri"/>
              </a:rPr>
              <a:t>-10.00</a:t>
            </a:r>
            <a:endParaRPr sz="1090" dirty="0">
              <a:solidFill>
                <a:srgbClr val="4B4B4B"/>
              </a:solidFill>
              <a:latin typeface="Arial"/>
              <a:ea typeface="ヒラギノ角ゴ Pro W3" pitchFamily="-65" charset="-128"/>
              <a:cs typeface="Calibri"/>
            </a:endParaRPr>
          </a:p>
        </p:txBody>
      </p:sp>
      <p:sp>
        <p:nvSpPr>
          <p:cNvPr id="60" name="object 43">
            <a:extLst>
              <a:ext uri="{FF2B5EF4-FFF2-40B4-BE49-F238E27FC236}">
                <a16:creationId xmlns:a16="http://schemas.microsoft.com/office/drawing/2014/main" id="{7B5FE8AB-6DAA-734A-AB8E-0097D16C6665}"/>
              </a:ext>
            </a:extLst>
          </p:cNvPr>
          <p:cNvSpPr txBox="1"/>
          <p:nvPr/>
        </p:nvSpPr>
        <p:spPr>
          <a:xfrm>
            <a:off x="5293609" y="5214685"/>
            <a:ext cx="338994" cy="180449"/>
          </a:xfrm>
          <a:prstGeom prst="rect">
            <a:avLst/>
          </a:prstGeom>
        </p:spPr>
        <p:txBody>
          <a:bodyPr vert="horz" wrap="square" lIns="0" tIns="12585" rIns="0" bIns="0" rtlCol="0">
            <a:spAutoFit/>
          </a:bodyPr>
          <a:lstStyle/>
          <a:p>
            <a:pPr marL="12584" defTabSz="906079">
              <a:spcBef>
                <a:spcPts val="99"/>
              </a:spcBef>
            </a:pPr>
            <a:r>
              <a:rPr sz="1090" dirty="0">
                <a:solidFill>
                  <a:srgbClr val="585858"/>
                </a:solidFill>
                <a:latin typeface="Arial"/>
                <a:ea typeface="ヒラギノ角ゴ Pro W3" pitchFamily="-65" charset="-128"/>
                <a:cs typeface="Calibri"/>
              </a:rPr>
              <a:t>0.00</a:t>
            </a:r>
            <a:endParaRPr sz="1090">
              <a:solidFill>
                <a:srgbClr val="4B4B4B"/>
              </a:solidFill>
              <a:latin typeface="Arial"/>
              <a:ea typeface="ヒラギノ角ゴ Pro W3" pitchFamily="-65" charset="-128"/>
              <a:cs typeface="Calibri"/>
            </a:endParaRPr>
          </a:p>
        </p:txBody>
      </p:sp>
      <p:sp>
        <p:nvSpPr>
          <p:cNvPr id="61" name="object 44">
            <a:extLst>
              <a:ext uri="{FF2B5EF4-FFF2-40B4-BE49-F238E27FC236}">
                <a16:creationId xmlns:a16="http://schemas.microsoft.com/office/drawing/2014/main" id="{FD56B6A6-4CB7-3441-B34C-B0FF7A17936E}"/>
              </a:ext>
            </a:extLst>
          </p:cNvPr>
          <p:cNvSpPr txBox="1"/>
          <p:nvPr/>
        </p:nvSpPr>
        <p:spPr>
          <a:xfrm>
            <a:off x="6155151" y="5214685"/>
            <a:ext cx="424683" cy="180449"/>
          </a:xfrm>
          <a:prstGeom prst="rect">
            <a:avLst/>
          </a:prstGeom>
        </p:spPr>
        <p:txBody>
          <a:bodyPr vert="horz" wrap="square" lIns="0" tIns="12585" rIns="0" bIns="0" rtlCol="0">
            <a:spAutoFit/>
          </a:bodyPr>
          <a:lstStyle/>
          <a:p>
            <a:pPr marL="12584" defTabSz="906079">
              <a:spcBef>
                <a:spcPts val="99"/>
              </a:spcBef>
            </a:pPr>
            <a:r>
              <a:rPr sz="1090" dirty="0">
                <a:solidFill>
                  <a:srgbClr val="585858"/>
                </a:solidFill>
                <a:latin typeface="Arial"/>
                <a:ea typeface="ヒラギノ角ゴ Pro W3" pitchFamily="-65" charset="-128"/>
                <a:cs typeface="Calibri"/>
              </a:rPr>
              <a:t>10.00</a:t>
            </a:r>
            <a:endParaRPr sz="1090">
              <a:solidFill>
                <a:srgbClr val="4B4B4B"/>
              </a:solidFill>
              <a:latin typeface="Arial"/>
              <a:ea typeface="ヒラギノ角ゴ Pro W3" pitchFamily="-65" charset="-128"/>
              <a:cs typeface="Calibri"/>
            </a:endParaRPr>
          </a:p>
        </p:txBody>
      </p:sp>
      <p:sp>
        <p:nvSpPr>
          <p:cNvPr id="62" name="object 45">
            <a:extLst>
              <a:ext uri="{FF2B5EF4-FFF2-40B4-BE49-F238E27FC236}">
                <a16:creationId xmlns:a16="http://schemas.microsoft.com/office/drawing/2014/main" id="{D64DFB04-0D87-8D4C-B14B-FE416C25FB92}"/>
              </a:ext>
            </a:extLst>
          </p:cNvPr>
          <p:cNvSpPr txBox="1"/>
          <p:nvPr/>
        </p:nvSpPr>
        <p:spPr>
          <a:xfrm>
            <a:off x="7042249" y="5214685"/>
            <a:ext cx="424683" cy="180449"/>
          </a:xfrm>
          <a:prstGeom prst="rect">
            <a:avLst/>
          </a:prstGeom>
        </p:spPr>
        <p:txBody>
          <a:bodyPr vert="horz" wrap="square" lIns="0" tIns="12585" rIns="0" bIns="0" rtlCol="0">
            <a:spAutoFit/>
          </a:bodyPr>
          <a:lstStyle/>
          <a:p>
            <a:pPr marL="12584" defTabSz="906079">
              <a:spcBef>
                <a:spcPts val="99"/>
              </a:spcBef>
            </a:pPr>
            <a:r>
              <a:rPr sz="1090" dirty="0">
                <a:solidFill>
                  <a:srgbClr val="585858"/>
                </a:solidFill>
                <a:latin typeface="Arial"/>
                <a:ea typeface="ヒラギノ角ゴ Pro W3" pitchFamily="-65" charset="-128"/>
                <a:cs typeface="Calibri"/>
              </a:rPr>
              <a:t>20.00</a:t>
            </a:r>
            <a:endParaRPr sz="1090">
              <a:solidFill>
                <a:srgbClr val="4B4B4B"/>
              </a:solidFill>
              <a:latin typeface="Arial"/>
              <a:ea typeface="ヒラギノ角ゴ Pro W3" pitchFamily="-65" charset="-128"/>
              <a:cs typeface="Calibri"/>
            </a:endParaRPr>
          </a:p>
        </p:txBody>
      </p:sp>
      <p:sp>
        <p:nvSpPr>
          <p:cNvPr id="63" name="object 46">
            <a:extLst>
              <a:ext uri="{FF2B5EF4-FFF2-40B4-BE49-F238E27FC236}">
                <a16:creationId xmlns:a16="http://schemas.microsoft.com/office/drawing/2014/main" id="{FCCA54AD-BB90-B845-9891-72D39A315E70}"/>
              </a:ext>
            </a:extLst>
          </p:cNvPr>
          <p:cNvSpPr txBox="1"/>
          <p:nvPr/>
        </p:nvSpPr>
        <p:spPr>
          <a:xfrm>
            <a:off x="7929345" y="5214685"/>
            <a:ext cx="424683" cy="180449"/>
          </a:xfrm>
          <a:prstGeom prst="rect">
            <a:avLst/>
          </a:prstGeom>
        </p:spPr>
        <p:txBody>
          <a:bodyPr vert="horz" wrap="square" lIns="0" tIns="12585" rIns="0" bIns="0" rtlCol="0">
            <a:spAutoFit/>
          </a:bodyPr>
          <a:lstStyle/>
          <a:p>
            <a:pPr marL="12584" defTabSz="906079">
              <a:spcBef>
                <a:spcPts val="99"/>
              </a:spcBef>
            </a:pPr>
            <a:r>
              <a:rPr sz="1090" dirty="0">
                <a:solidFill>
                  <a:srgbClr val="585858"/>
                </a:solidFill>
                <a:latin typeface="Arial"/>
                <a:ea typeface="ヒラギノ角ゴ Pro W3" pitchFamily="-65" charset="-128"/>
                <a:cs typeface="Calibri"/>
              </a:rPr>
              <a:t>30.00</a:t>
            </a:r>
            <a:endParaRPr sz="1090">
              <a:solidFill>
                <a:srgbClr val="4B4B4B"/>
              </a:solidFill>
              <a:latin typeface="Arial"/>
              <a:ea typeface="ヒラギノ角ゴ Pro W3" pitchFamily="-65" charset="-128"/>
              <a:cs typeface="Calibri"/>
            </a:endParaRPr>
          </a:p>
        </p:txBody>
      </p:sp>
      <p:sp>
        <p:nvSpPr>
          <p:cNvPr id="64" name="object 47">
            <a:extLst>
              <a:ext uri="{FF2B5EF4-FFF2-40B4-BE49-F238E27FC236}">
                <a16:creationId xmlns:a16="http://schemas.microsoft.com/office/drawing/2014/main" id="{D9D28895-9791-9042-A9A3-57864B00F6E9}"/>
              </a:ext>
            </a:extLst>
          </p:cNvPr>
          <p:cNvSpPr txBox="1"/>
          <p:nvPr/>
        </p:nvSpPr>
        <p:spPr>
          <a:xfrm>
            <a:off x="8816442" y="5214685"/>
            <a:ext cx="424683" cy="180449"/>
          </a:xfrm>
          <a:prstGeom prst="rect">
            <a:avLst/>
          </a:prstGeom>
        </p:spPr>
        <p:txBody>
          <a:bodyPr vert="horz" wrap="square" lIns="0" tIns="12585" rIns="0" bIns="0" rtlCol="0">
            <a:spAutoFit/>
          </a:bodyPr>
          <a:lstStyle/>
          <a:p>
            <a:pPr marL="12584" defTabSz="906079">
              <a:spcBef>
                <a:spcPts val="99"/>
              </a:spcBef>
            </a:pPr>
            <a:r>
              <a:rPr sz="1090" dirty="0">
                <a:solidFill>
                  <a:srgbClr val="585858"/>
                </a:solidFill>
                <a:latin typeface="Arial"/>
                <a:ea typeface="ヒラギノ角ゴ Pro W3" pitchFamily="-65" charset="-128"/>
                <a:cs typeface="Calibri"/>
              </a:rPr>
              <a:t>40.00</a:t>
            </a:r>
            <a:endParaRPr sz="1090" dirty="0">
              <a:solidFill>
                <a:srgbClr val="4B4B4B"/>
              </a:solidFill>
              <a:latin typeface="Arial"/>
              <a:ea typeface="ヒラギノ角ゴ Pro W3" pitchFamily="-65" charset="-128"/>
              <a:cs typeface="Calibri"/>
            </a:endParaRPr>
          </a:p>
        </p:txBody>
      </p:sp>
      <p:sp>
        <p:nvSpPr>
          <p:cNvPr id="65" name="object 48">
            <a:extLst>
              <a:ext uri="{FF2B5EF4-FFF2-40B4-BE49-F238E27FC236}">
                <a16:creationId xmlns:a16="http://schemas.microsoft.com/office/drawing/2014/main" id="{33BE5E47-12CD-A141-A703-83677563E11F}"/>
              </a:ext>
            </a:extLst>
          </p:cNvPr>
          <p:cNvSpPr txBox="1"/>
          <p:nvPr/>
        </p:nvSpPr>
        <p:spPr>
          <a:xfrm>
            <a:off x="5120405" y="4708851"/>
            <a:ext cx="459178" cy="180449"/>
          </a:xfrm>
          <a:prstGeom prst="rect">
            <a:avLst/>
          </a:prstGeom>
        </p:spPr>
        <p:txBody>
          <a:bodyPr vert="horz" wrap="square" lIns="0" tIns="12585" rIns="0" bIns="0" rtlCol="0">
            <a:spAutoFit/>
          </a:bodyPr>
          <a:lstStyle/>
          <a:p>
            <a:pPr marL="12584" defTabSz="906079">
              <a:spcBef>
                <a:spcPts val="99"/>
              </a:spcBef>
            </a:pPr>
            <a:r>
              <a:rPr sz="1090" dirty="0">
                <a:solidFill>
                  <a:srgbClr val="585858"/>
                </a:solidFill>
                <a:latin typeface="Arial"/>
                <a:ea typeface="ヒラギノ角ゴ Pro W3" pitchFamily="-65" charset="-128"/>
                <a:cs typeface="Calibri"/>
              </a:rPr>
              <a:t>2006</a:t>
            </a:r>
            <a:endParaRPr sz="1090" dirty="0">
              <a:solidFill>
                <a:srgbClr val="4B4B4B"/>
              </a:solidFill>
              <a:latin typeface="Arial"/>
              <a:ea typeface="ヒラギノ角ゴ Pro W3" pitchFamily="-65" charset="-128"/>
              <a:cs typeface="Calibri"/>
            </a:endParaRPr>
          </a:p>
        </p:txBody>
      </p:sp>
      <p:sp>
        <p:nvSpPr>
          <p:cNvPr id="66" name="object 49">
            <a:extLst>
              <a:ext uri="{FF2B5EF4-FFF2-40B4-BE49-F238E27FC236}">
                <a16:creationId xmlns:a16="http://schemas.microsoft.com/office/drawing/2014/main" id="{38BDBB56-4F67-6C4B-A077-AC3A020994C8}"/>
              </a:ext>
            </a:extLst>
          </p:cNvPr>
          <p:cNvSpPr txBox="1"/>
          <p:nvPr/>
        </p:nvSpPr>
        <p:spPr>
          <a:xfrm>
            <a:off x="5120405" y="3991668"/>
            <a:ext cx="459178" cy="180449"/>
          </a:xfrm>
          <a:prstGeom prst="rect">
            <a:avLst/>
          </a:prstGeom>
        </p:spPr>
        <p:txBody>
          <a:bodyPr vert="horz" wrap="square" lIns="0" tIns="12585" rIns="0" bIns="0" rtlCol="0">
            <a:spAutoFit/>
          </a:bodyPr>
          <a:lstStyle/>
          <a:p>
            <a:pPr marL="12584" defTabSz="906079">
              <a:spcBef>
                <a:spcPts val="99"/>
              </a:spcBef>
            </a:pPr>
            <a:r>
              <a:rPr sz="1090" dirty="0">
                <a:solidFill>
                  <a:srgbClr val="585858"/>
                </a:solidFill>
                <a:latin typeface="Arial"/>
                <a:ea typeface="ヒラギノ角ゴ Pro W3" pitchFamily="-65" charset="-128"/>
                <a:cs typeface="Calibri"/>
              </a:rPr>
              <a:t>2007</a:t>
            </a:r>
            <a:endParaRPr sz="1090">
              <a:solidFill>
                <a:srgbClr val="4B4B4B"/>
              </a:solidFill>
              <a:latin typeface="Arial"/>
              <a:ea typeface="ヒラギノ角ゴ Pro W3" pitchFamily="-65" charset="-128"/>
              <a:cs typeface="Calibri"/>
            </a:endParaRPr>
          </a:p>
        </p:txBody>
      </p:sp>
      <p:sp>
        <p:nvSpPr>
          <p:cNvPr id="67" name="object 50">
            <a:extLst>
              <a:ext uri="{FF2B5EF4-FFF2-40B4-BE49-F238E27FC236}">
                <a16:creationId xmlns:a16="http://schemas.microsoft.com/office/drawing/2014/main" id="{523EE287-035C-1749-957E-BDE9B4ED1A66}"/>
              </a:ext>
            </a:extLst>
          </p:cNvPr>
          <p:cNvSpPr txBox="1"/>
          <p:nvPr/>
        </p:nvSpPr>
        <p:spPr>
          <a:xfrm>
            <a:off x="5542650" y="3274485"/>
            <a:ext cx="459178" cy="180449"/>
          </a:xfrm>
          <a:prstGeom prst="rect">
            <a:avLst/>
          </a:prstGeom>
        </p:spPr>
        <p:txBody>
          <a:bodyPr vert="horz" wrap="square" lIns="0" tIns="12585" rIns="0" bIns="0" rtlCol="0">
            <a:spAutoFit/>
          </a:bodyPr>
          <a:lstStyle/>
          <a:p>
            <a:pPr marL="12584" defTabSz="906079">
              <a:spcBef>
                <a:spcPts val="99"/>
              </a:spcBef>
            </a:pPr>
            <a:r>
              <a:rPr sz="1090" dirty="0">
                <a:solidFill>
                  <a:srgbClr val="585858"/>
                </a:solidFill>
                <a:latin typeface="Arial"/>
                <a:ea typeface="ヒラギノ角ゴ Pro W3" pitchFamily="-65" charset="-128"/>
                <a:cs typeface="Calibri"/>
              </a:rPr>
              <a:t>2008</a:t>
            </a:r>
            <a:endParaRPr sz="1090" dirty="0">
              <a:solidFill>
                <a:srgbClr val="4B4B4B"/>
              </a:solidFill>
              <a:latin typeface="Arial"/>
              <a:ea typeface="ヒラギノ角ゴ Pro W3" pitchFamily="-65" charset="-128"/>
              <a:cs typeface="Calibri"/>
            </a:endParaRPr>
          </a:p>
        </p:txBody>
      </p:sp>
      <p:sp>
        <p:nvSpPr>
          <p:cNvPr id="68" name="object 51">
            <a:extLst>
              <a:ext uri="{FF2B5EF4-FFF2-40B4-BE49-F238E27FC236}">
                <a16:creationId xmlns:a16="http://schemas.microsoft.com/office/drawing/2014/main" id="{5035873A-B987-2644-B3C6-F50DCE4B8326}"/>
              </a:ext>
            </a:extLst>
          </p:cNvPr>
          <p:cNvSpPr txBox="1"/>
          <p:nvPr/>
        </p:nvSpPr>
        <p:spPr>
          <a:xfrm>
            <a:off x="5120405" y="2557304"/>
            <a:ext cx="459178" cy="180449"/>
          </a:xfrm>
          <a:prstGeom prst="rect">
            <a:avLst/>
          </a:prstGeom>
        </p:spPr>
        <p:txBody>
          <a:bodyPr vert="horz" wrap="square" lIns="0" tIns="12585" rIns="0" bIns="0" rtlCol="0">
            <a:spAutoFit/>
          </a:bodyPr>
          <a:lstStyle/>
          <a:p>
            <a:pPr marL="12584" defTabSz="906079">
              <a:spcBef>
                <a:spcPts val="99"/>
              </a:spcBef>
            </a:pPr>
            <a:r>
              <a:rPr sz="1090" dirty="0">
                <a:solidFill>
                  <a:srgbClr val="585858"/>
                </a:solidFill>
                <a:latin typeface="Arial"/>
                <a:ea typeface="ヒラギノ角ゴ Pro W3" pitchFamily="-65" charset="-128"/>
                <a:cs typeface="Calibri"/>
              </a:rPr>
              <a:t>2009</a:t>
            </a:r>
            <a:endParaRPr sz="1090">
              <a:solidFill>
                <a:srgbClr val="4B4B4B"/>
              </a:solidFill>
              <a:latin typeface="Arial"/>
              <a:ea typeface="ヒラギノ角ゴ Pro W3" pitchFamily="-65" charset="-128"/>
              <a:cs typeface="Calibri"/>
            </a:endParaRPr>
          </a:p>
        </p:txBody>
      </p:sp>
      <p:sp>
        <p:nvSpPr>
          <p:cNvPr id="69" name="object 52">
            <a:extLst>
              <a:ext uri="{FF2B5EF4-FFF2-40B4-BE49-F238E27FC236}">
                <a16:creationId xmlns:a16="http://schemas.microsoft.com/office/drawing/2014/main" id="{0803A634-06D6-FA46-BDAA-456FA404FB9F}"/>
              </a:ext>
            </a:extLst>
          </p:cNvPr>
          <p:cNvSpPr txBox="1"/>
          <p:nvPr/>
        </p:nvSpPr>
        <p:spPr>
          <a:xfrm>
            <a:off x="5120405" y="1840121"/>
            <a:ext cx="459178" cy="180449"/>
          </a:xfrm>
          <a:prstGeom prst="rect">
            <a:avLst/>
          </a:prstGeom>
        </p:spPr>
        <p:txBody>
          <a:bodyPr vert="horz" wrap="square" lIns="0" tIns="12585" rIns="0" bIns="0" rtlCol="0">
            <a:spAutoFit/>
          </a:bodyPr>
          <a:lstStyle/>
          <a:p>
            <a:pPr marL="12584" defTabSz="906079">
              <a:spcBef>
                <a:spcPts val="99"/>
              </a:spcBef>
            </a:pPr>
            <a:r>
              <a:rPr sz="1090" dirty="0">
                <a:solidFill>
                  <a:srgbClr val="585858"/>
                </a:solidFill>
                <a:latin typeface="Arial"/>
                <a:ea typeface="ヒラギノ角ゴ Pro W3" pitchFamily="-65" charset="-128"/>
                <a:cs typeface="Calibri"/>
              </a:rPr>
              <a:t>2010</a:t>
            </a:r>
            <a:endParaRPr sz="1090" dirty="0">
              <a:solidFill>
                <a:srgbClr val="4B4B4B"/>
              </a:solidFill>
              <a:latin typeface="Arial"/>
              <a:ea typeface="ヒラギノ角ゴ Pro W3" pitchFamily="-65" charset="-128"/>
              <a:cs typeface="Calibri"/>
            </a:endParaRPr>
          </a:p>
        </p:txBody>
      </p:sp>
      <p:grpSp>
        <p:nvGrpSpPr>
          <p:cNvPr id="77" name="Group 76">
            <a:extLst>
              <a:ext uri="{FF2B5EF4-FFF2-40B4-BE49-F238E27FC236}">
                <a16:creationId xmlns:a16="http://schemas.microsoft.com/office/drawing/2014/main" id="{83203D9D-5BA4-1E49-AB06-0DAF1D515C33}"/>
              </a:ext>
            </a:extLst>
          </p:cNvPr>
          <p:cNvGrpSpPr/>
          <p:nvPr/>
        </p:nvGrpSpPr>
        <p:grpSpPr>
          <a:xfrm>
            <a:off x="3488300" y="5685415"/>
            <a:ext cx="3081801" cy="186754"/>
            <a:chOff x="3314718" y="5685415"/>
            <a:chExt cx="3081801" cy="186754"/>
          </a:xfrm>
        </p:grpSpPr>
        <p:grpSp>
          <p:nvGrpSpPr>
            <p:cNvPr id="76" name="Group 75">
              <a:extLst>
                <a:ext uri="{FF2B5EF4-FFF2-40B4-BE49-F238E27FC236}">
                  <a16:creationId xmlns:a16="http://schemas.microsoft.com/office/drawing/2014/main" id="{C5B6B820-AB68-5245-8A24-C5B943523849}"/>
                </a:ext>
              </a:extLst>
            </p:cNvPr>
            <p:cNvGrpSpPr/>
            <p:nvPr/>
          </p:nvGrpSpPr>
          <p:grpSpPr>
            <a:xfrm>
              <a:off x="3314718" y="5685415"/>
              <a:ext cx="1842963" cy="181985"/>
              <a:chOff x="3314718" y="5685415"/>
              <a:chExt cx="1842963" cy="181985"/>
            </a:xfrm>
          </p:grpSpPr>
          <p:sp>
            <p:nvSpPr>
              <p:cNvPr id="71" name="object 55">
                <a:extLst>
                  <a:ext uri="{FF2B5EF4-FFF2-40B4-BE49-F238E27FC236}">
                    <a16:creationId xmlns:a16="http://schemas.microsoft.com/office/drawing/2014/main" id="{41A6DEE3-B17C-5846-97C1-BF2F86CC0EB2}"/>
                  </a:ext>
                </a:extLst>
              </p:cNvPr>
              <p:cNvSpPr txBox="1"/>
              <p:nvPr/>
            </p:nvSpPr>
            <p:spPr>
              <a:xfrm>
                <a:off x="3433841" y="5685415"/>
                <a:ext cx="1723840" cy="181985"/>
              </a:xfrm>
              <a:prstGeom prst="rect">
                <a:avLst/>
              </a:prstGeom>
            </p:spPr>
            <p:txBody>
              <a:bodyPr vert="horz" wrap="square" lIns="0" tIns="12585" rIns="0" bIns="0" rtlCol="0">
                <a:spAutoFit/>
              </a:bodyPr>
              <a:lstStyle/>
              <a:p>
                <a:pPr marL="12584" defTabSz="906079">
                  <a:spcBef>
                    <a:spcPts val="99"/>
                  </a:spcBef>
                </a:pPr>
                <a:r>
                  <a:rPr sz="1100" spc="-5" dirty="0">
                    <a:solidFill>
                      <a:srgbClr val="585858"/>
                    </a:solidFill>
                    <a:latin typeface="Arial"/>
                    <a:ea typeface="ヒラギノ角ゴ Pro W3" pitchFamily="-65" charset="-128"/>
                    <a:cs typeface="Calibri"/>
                  </a:rPr>
                  <a:t>Worst Case</a:t>
                </a:r>
                <a:r>
                  <a:rPr sz="1100" spc="-45" dirty="0">
                    <a:solidFill>
                      <a:srgbClr val="585858"/>
                    </a:solidFill>
                    <a:latin typeface="Arial"/>
                    <a:ea typeface="ヒラギノ角ゴ Pro W3" pitchFamily="-65" charset="-128"/>
                    <a:cs typeface="Calibri"/>
                  </a:rPr>
                  <a:t> </a:t>
                </a:r>
                <a:r>
                  <a:rPr sz="1100" spc="-5" dirty="0">
                    <a:solidFill>
                      <a:srgbClr val="585858"/>
                    </a:solidFill>
                    <a:latin typeface="Arial"/>
                    <a:ea typeface="ヒラギノ角ゴ Pro W3" pitchFamily="-65" charset="-128"/>
                    <a:cs typeface="Calibri"/>
                  </a:rPr>
                  <a:t>Return</a:t>
                </a:r>
                <a:endParaRPr sz="1100" dirty="0">
                  <a:solidFill>
                    <a:srgbClr val="4B4B4B"/>
                  </a:solidFill>
                  <a:latin typeface="Arial"/>
                  <a:ea typeface="ヒラギノ角ゴ Pro W3" pitchFamily="-65" charset="-128"/>
                  <a:cs typeface="Calibri"/>
                </a:endParaRPr>
              </a:p>
            </p:txBody>
          </p:sp>
          <p:sp>
            <p:nvSpPr>
              <p:cNvPr id="9" name="Rectangle 8">
                <a:extLst>
                  <a:ext uri="{FF2B5EF4-FFF2-40B4-BE49-F238E27FC236}">
                    <a16:creationId xmlns:a16="http://schemas.microsoft.com/office/drawing/2014/main" id="{F5E94B70-08C4-AC4F-8F12-3BAE0BD515A3}"/>
                  </a:ext>
                </a:extLst>
              </p:cNvPr>
              <p:cNvSpPr/>
              <p:nvPr/>
            </p:nvSpPr>
            <p:spPr>
              <a:xfrm>
                <a:off x="3314718" y="5740501"/>
                <a:ext cx="94963" cy="980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6B38647A-98AD-E14D-98BC-B98D0A2C7F5E}"/>
                </a:ext>
              </a:extLst>
            </p:cNvPr>
            <p:cNvGrpSpPr/>
            <p:nvPr/>
          </p:nvGrpSpPr>
          <p:grpSpPr>
            <a:xfrm>
              <a:off x="4833196" y="5690184"/>
              <a:ext cx="1563323" cy="181985"/>
              <a:chOff x="3314718" y="5885855"/>
              <a:chExt cx="1563323" cy="181985"/>
            </a:xfrm>
          </p:grpSpPr>
          <p:sp>
            <p:nvSpPr>
              <p:cNvPr id="73" name="object 57">
                <a:extLst>
                  <a:ext uri="{FF2B5EF4-FFF2-40B4-BE49-F238E27FC236}">
                    <a16:creationId xmlns:a16="http://schemas.microsoft.com/office/drawing/2014/main" id="{6F9435D2-B06B-4A49-B2B4-69B10088FF45}"/>
                  </a:ext>
                </a:extLst>
              </p:cNvPr>
              <p:cNvSpPr txBox="1"/>
              <p:nvPr/>
            </p:nvSpPr>
            <p:spPr>
              <a:xfrm>
                <a:off x="3429731" y="5885855"/>
                <a:ext cx="1448310" cy="181985"/>
              </a:xfrm>
              <a:prstGeom prst="rect">
                <a:avLst/>
              </a:prstGeom>
            </p:spPr>
            <p:txBody>
              <a:bodyPr vert="horz" wrap="square" lIns="0" tIns="12585" rIns="0" bIns="0" rtlCol="0">
                <a:spAutoFit/>
              </a:bodyPr>
              <a:lstStyle/>
              <a:p>
                <a:pPr marL="12584" defTabSz="906079">
                  <a:spcBef>
                    <a:spcPts val="99"/>
                  </a:spcBef>
                </a:pPr>
                <a:r>
                  <a:rPr sz="1100" spc="-5" dirty="0">
                    <a:solidFill>
                      <a:srgbClr val="585858"/>
                    </a:solidFill>
                    <a:latin typeface="Arial"/>
                    <a:ea typeface="ヒラギノ角ゴ Pro W3" pitchFamily="-65" charset="-128"/>
                    <a:cs typeface="Calibri"/>
                  </a:rPr>
                  <a:t>Best </a:t>
                </a:r>
                <a:r>
                  <a:rPr sz="1100" dirty="0">
                    <a:solidFill>
                      <a:srgbClr val="585858"/>
                    </a:solidFill>
                    <a:latin typeface="Arial"/>
                    <a:ea typeface="ヒラギノ角ゴ Pro W3" pitchFamily="-65" charset="-128"/>
                    <a:cs typeface="Calibri"/>
                  </a:rPr>
                  <a:t>Case</a:t>
                </a:r>
                <a:r>
                  <a:rPr sz="1100" spc="-54" dirty="0">
                    <a:solidFill>
                      <a:srgbClr val="585858"/>
                    </a:solidFill>
                    <a:latin typeface="Arial"/>
                    <a:ea typeface="ヒラギノ角ゴ Pro W3" pitchFamily="-65" charset="-128"/>
                    <a:cs typeface="Calibri"/>
                  </a:rPr>
                  <a:t> </a:t>
                </a:r>
                <a:r>
                  <a:rPr sz="1100" spc="-5" dirty="0">
                    <a:solidFill>
                      <a:srgbClr val="585858"/>
                    </a:solidFill>
                    <a:latin typeface="Arial"/>
                    <a:ea typeface="ヒラギノ角ゴ Pro W3" pitchFamily="-65" charset="-128"/>
                    <a:cs typeface="Calibri"/>
                  </a:rPr>
                  <a:t>Return</a:t>
                </a:r>
                <a:endParaRPr sz="1100" dirty="0">
                  <a:solidFill>
                    <a:srgbClr val="4B4B4B"/>
                  </a:solidFill>
                  <a:latin typeface="Arial"/>
                  <a:ea typeface="ヒラギノ角ゴ Pro W3" pitchFamily="-65" charset="-128"/>
                  <a:cs typeface="Calibri"/>
                </a:endParaRPr>
              </a:p>
            </p:txBody>
          </p:sp>
          <p:sp>
            <p:nvSpPr>
              <p:cNvPr id="75" name="Rectangle 74">
                <a:extLst>
                  <a:ext uri="{FF2B5EF4-FFF2-40B4-BE49-F238E27FC236}">
                    <a16:creationId xmlns:a16="http://schemas.microsoft.com/office/drawing/2014/main" id="{66751572-4BF5-B144-B406-4E7780111DF1}"/>
                  </a:ext>
                </a:extLst>
              </p:cNvPr>
              <p:cNvSpPr/>
              <p:nvPr/>
            </p:nvSpPr>
            <p:spPr>
              <a:xfrm>
                <a:off x="3314718" y="5937351"/>
                <a:ext cx="94963" cy="980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9" name="object 5">
            <a:extLst>
              <a:ext uri="{FF2B5EF4-FFF2-40B4-BE49-F238E27FC236}">
                <a16:creationId xmlns:a16="http://schemas.microsoft.com/office/drawing/2014/main" id="{66857418-F6B0-0340-909B-D15AD0305A92}"/>
              </a:ext>
            </a:extLst>
          </p:cNvPr>
          <p:cNvSpPr txBox="1"/>
          <p:nvPr/>
        </p:nvSpPr>
        <p:spPr>
          <a:xfrm>
            <a:off x="718005" y="6386025"/>
            <a:ext cx="1202419" cy="562951"/>
          </a:xfrm>
          <a:prstGeom prst="rect">
            <a:avLst/>
          </a:prstGeom>
        </p:spPr>
        <p:txBody>
          <a:bodyPr vert="horz" wrap="square" lIns="0" tIns="13843" rIns="0" bIns="0" rtlCol="0">
            <a:spAutoFit/>
          </a:bodyPr>
          <a:lstStyle/>
          <a:p>
            <a:pPr marL="12584" algn="ctr" defTabSz="906079">
              <a:spcBef>
                <a:spcPts val="109"/>
              </a:spcBef>
            </a:pPr>
            <a:r>
              <a:rPr sz="3567" b="1" dirty="0">
                <a:solidFill>
                  <a:schemeClr val="bg1"/>
                </a:solidFill>
                <a:latin typeface="Arial"/>
                <a:ea typeface="ヒラギノ角ゴ Pro W3" pitchFamily="-65" charset="-128"/>
                <a:cs typeface="Arial"/>
              </a:rPr>
              <a:t>31%</a:t>
            </a:r>
          </a:p>
        </p:txBody>
      </p:sp>
      <p:sp>
        <p:nvSpPr>
          <p:cNvPr id="80" name="object 6">
            <a:extLst>
              <a:ext uri="{FF2B5EF4-FFF2-40B4-BE49-F238E27FC236}">
                <a16:creationId xmlns:a16="http://schemas.microsoft.com/office/drawing/2014/main" id="{47BEB0D5-039B-7F4E-9E04-A5E92CB36ADC}"/>
              </a:ext>
            </a:extLst>
          </p:cNvPr>
          <p:cNvSpPr txBox="1"/>
          <p:nvPr/>
        </p:nvSpPr>
        <p:spPr>
          <a:xfrm>
            <a:off x="2719181" y="6415243"/>
            <a:ext cx="6705601" cy="504515"/>
          </a:xfrm>
          <a:prstGeom prst="rect">
            <a:avLst/>
          </a:prstGeom>
        </p:spPr>
        <p:txBody>
          <a:bodyPr vert="horz" wrap="square" lIns="0" tIns="11956" rIns="0" bIns="0" rtlCol="0">
            <a:spAutoFit/>
          </a:bodyPr>
          <a:lstStyle/>
          <a:p>
            <a:pPr marL="12584" marR="5034" defTabSz="906079">
              <a:spcBef>
                <a:spcPts val="94"/>
              </a:spcBef>
            </a:pPr>
            <a:r>
              <a:rPr sz="1600" b="1" spc="-5" dirty="0">
                <a:latin typeface="Arial"/>
                <a:ea typeface="ヒラギノ角ゴ Pro W3" pitchFamily="-65" charset="-128"/>
                <a:cs typeface="Arial"/>
              </a:rPr>
              <a:t>Extreme differences in returns create significant risks for  plan participants and plan</a:t>
            </a:r>
            <a:r>
              <a:rPr sz="1600" b="1" spc="15" dirty="0">
                <a:latin typeface="Arial"/>
                <a:ea typeface="ヒラギノ角ゴ Pro W3" pitchFamily="-65" charset="-128"/>
                <a:cs typeface="Arial"/>
              </a:rPr>
              <a:t> </a:t>
            </a:r>
            <a:r>
              <a:rPr sz="1600" b="1" spc="-5" dirty="0">
                <a:latin typeface="Arial"/>
                <a:ea typeface="ヒラギノ角ゴ Pro W3" pitchFamily="-65" charset="-128"/>
                <a:cs typeface="Arial"/>
              </a:rPr>
              <a:t>fiduciaries</a:t>
            </a:r>
            <a:endParaRPr sz="1600" b="1" dirty="0">
              <a:latin typeface="Arial"/>
              <a:ea typeface="ヒラギノ角ゴ Pro W3" pitchFamily="-65" charset="-128"/>
              <a:cs typeface="Arial"/>
            </a:endParaRPr>
          </a:p>
        </p:txBody>
      </p:sp>
    </p:spTree>
    <p:extLst>
      <p:ext uri="{BB962C8B-B14F-4D97-AF65-F5344CB8AC3E}">
        <p14:creationId xmlns:p14="http://schemas.microsoft.com/office/powerpoint/2010/main" val="9920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A02EC15-D0C9-2742-8310-48C9E77C0310}"/>
              </a:ext>
            </a:extLst>
          </p:cNvPr>
          <p:cNvSpPr/>
          <p:nvPr/>
        </p:nvSpPr>
        <p:spPr>
          <a:xfrm>
            <a:off x="415349" y="1904095"/>
            <a:ext cx="9227701" cy="51448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338283-4355-AD44-A3B3-A89A332E8506}"/>
              </a:ext>
            </a:extLst>
          </p:cNvPr>
          <p:cNvSpPr>
            <a:spLocks noGrp="1"/>
          </p:cNvSpPr>
          <p:nvPr>
            <p:ph type="title"/>
          </p:nvPr>
        </p:nvSpPr>
        <p:spPr/>
        <p:txBody>
          <a:bodyPr/>
          <a:lstStyle/>
          <a:p>
            <a:r>
              <a:rPr lang="en-US" dirty="0"/>
              <a:t>TDF Results</a:t>
            </a:r>
          </a:p>
        </p:txBody>
      </p:sp>
      <p:sp>
        <p:nvSpPr>
          <p:cNvPr id="5" name="Slide Number Placeholder 4">
            <a:extLst>
              <a:ext uri="{FF2B5EF4-FFF2-40B4-BE49-F238E27FC236}">
                <a16:creationId xmlns:a16="http://schemas.microsoft.com/office/drawing/2014/main" id="{95C32AC0-5F4C-0B4D-82C6-B802BEC0B069}"/>
              </a:ext>
            </a:extLst>
          </p:cNvPr>
          <p:cNvSpPr>
            <a:spLocks noGrp="1"/>
          </p:cNvSpPr>
          <p:nvPr>
            <p:ph type="sldNum" sz="quarter" idx="12"/>
          </p:nvPr>
        </p:nvSpPr>
        <p:spPr/>
        <p:txBody>
          <a:bodyPr/>
          <a:lstStyle/>
          <a:p>
            <a:fld id="{9061F5B3-D3D1-4E34-B802-F65422553442}" type="slidenum">
              <a:rPr lang="en-US" smtClean="0"/>
              <a:t>25</a:t>
            </a:fld>
            <a:endParaRPr lang="en-US"/>
          </a:p>
        </p:txBody>
      </p:sp>
      <p:sp>
        <p:nvSpPr>
          <p:cNvPr id="20" name="Footer Placeholder 3">
            <a:extLst>
              <a:ext uri="{FF2B5EF4-FFF2-40B4-BE49-F238E27FC236}">
                <a16:creationId xmlns:a16="http://schemas.microsoft.com/office/drawing/2014/main" id="{E7EF2EB2-E7EC-6A42-8158-7C7D56FF0D1C}"/>
              </a:ext>
            </a:extLst>
          </p:cNvPr>
          <p:cNvSpPr>
            <a:spLocks noGrp="1"/>
          </p:cNvSpPr>
          <p:nvPr>
            <p:ph type="ftr" sz="quarter" idx="11"/>
          </p:nvPr>
        </p:nvSpPr>
        <p:spPr>
          <a:xfrm>
            <a:off x="762000" y="7315200"/>
            <a:ext cx="6172200" cy="228600"/>
          </a:xfrm>
        </p:spPr>
        <p:txBody>
          <a:bodyPr/>
          <a:lstStyle/>
          <a:p>
            <a:r>
              <a:rPr lang="en-US" i="0" dirty="0"/>
              <a:t>Data as of 09/20/2019. Source: Morningstar, Inc. The multiple lines represent various TDF glidepath options available within the marketplace.</a:t>
            </a:r>
          </a:p>
          <a:p>
            <a:r>
              <a:rPr lang="en-US" i="0" dirty="0"/>
              <a:t>ACR# 3860323  10/21</a:t>
            </a:r>
          </a:p>
        </p:txBody>
      </p:sp>
      <p:sp>
        <p:nvSpPr>
          <p:cNvPr id="70" name="Content Placeholder 2">
            <a:extLst>
              <a:ext uri="{FF2B5EF4-FFF2-40B4-BE49-F238E27FC236}">
                <a16:creationId xmlns:a16="http://schemas.microsoft.com/office/drawing/2014/main" id="{FEE5D6B5-0D0C-DF4B-A8A6-7921A0468A79}"/>
              </a:ext>
            </a:extLst>
          </p:cNvPr>
          <p:cNvSpPr txBox="1">
            <a:spLocks/>
          </p:cNvSpPr>
          <p:nvPr/>
        </p:nvSpPr>
        <p:spPr>
          <a:xfrm>
            <a:off x="457201" y="1066349"/>
            <a:ext cx="9144000" cy="571500"/>
          </a:xfrm>
          <a:prstGeom prst="rect">
            <a:avLst/>
          </a:prstGeom>
        </p:spPr>
        <p:txBody>
          <a:bodyPr vert="horz" lIns="91440" tIns="45720" rIns="91440" bIns="45720" rtlCol="0">
            <a:normAutofit fontScale="92500" lnSpcReduction="10000"/>
          </a:bodyPr>
          <a:lstStyle>
            <a:lvl1pPr marL="0" indent="0" algn="l" defTabSz="732201" rtl="0" eaLnBrk="1" latinLnBrk="0" hangingPunct="1">
              <a:lnSpc>
                <a:spcPct val="100000"/>
              </a:lnSpc>
              <a:spcBef>
                <a:spcPts val="0"/>
              </a:spcBef>
              <a:spcAft>
                <a:spcPts val="655"/>
              </a:spcAft>
              <a:buClr>
                <a:schemeClr val="tx1"/>
              </a:buClr>
              <a:buFont typeface="Arial" panose="020B0604020202020204" pitchFamily="34" charset="0"/>
              <a:buNone/>
              <a:defRPr sz="1310" kern="1200">
                <a:solidFill>
                  <a:schemeClr val="tx1"/>
                </a:solidFill>
                <a:latin typeface="Arial" panose="020B0604020202020204" pitchFamily="34" charset="0"/>
                <a:ea typeface="+mn-ea"/>
                <a:cs typeface="Arial" panose="020B0604020202020204" pitchFamily="34" charset="0"/>
              </a:defRPr>
            </a:lvl1pPr>
            <a:lvl2pPr marL="377888"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2pPr>
            <a:lvl3pPr marL="540831"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3pPr>
            <a:lvl4pPr marL="710706"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4pPr>
            <a:lvl5pPr marL="16474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5pPr>
            <a:lvl6pPr marL="20135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6pPr>
            <a:lvl7pPr marL="2379654"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7pPr>
            <a:lvl8pPr marL="27457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8pPr>
            <a:lvl9pPr marL="31118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9pPr>
          </a:lstStyle>
          <a:p>
            <a:pPr marL="285750" indent="-285750">
              <a:buFont typeface="Arial" panose="020B0604020202020204" pitchFamily="34" charset="0"/>
              <a:buChar char="•"/>
            </a:pPr>
            <a:r>
              <a:rPr lang="en-US" sz="1400" dirty="0"/>
              <a:t>TDF equity allocations at retirement can vary by as much as 48%</a:t>
            </a:r>
          </a:p>
          <a:p>
            <a:pPr marL="285750" indent="-285750">
              <a:buFont typeface="Arial" panose="020B0604020202020204" pitchFamily="34" charset="0"/>
              <a:buChar char="•"/>
            </a:pPr>
            <a:r>
              <a:rPr lang="en-US" sz="1400" dirty="0"/>
              <a:t>TDFs have never been more widely available or more diverse</a:t>
            </a:r>
          </a:p>
        </p:txBody>
      </p:sp>
      <p:pic>
        <p:nvPicPr>
          <p:cNvPr id="72" name="Picture 71">
            <a:extLst>
              <a:ext uri="{FF2B5EF4-FFF2-40B4-BE49-F238E27FC236}">
                <a16:creationId xmlns:a16="http://schemas.microsoft.com/office/drawing/2014/main" id="{A1DB7ADE-83DF-BC4E-85A5-B5D52765B0B4}"/>
              </a:ext>
            </a:extLst>
          </p:cNvPr>
          <p:cNvPicPr>
            <a:picLocks noChangeAspect="1"/>
          </p:cNvPicPr>
          <p:nvPr/>
        </p:nvPicPr>
        <p:blipFill>
          <a:blip r:embed="rId3"/>
          <a:stretch>
            <a:fillRect/>
          </a:stretch>
        </p:blipFill>
        <p:spPr>
          <a:xfrm>
            <a:off x="525673" y="2133600"/>
            <a:ext cx="9117377" cy="4897555"/>
          </a:xfrm>
          <a:prstGeom prst="rect">
            <a:avLst/>
          </a:prstGeom>
        </p:spPr>
      </p:pic>
      <p:sp>
        <p:nvSpPr>
          <p:cNvPr id="16" name="Rectangle 15">
            <a:extLst>
              <a:ext uri="{FF2B5EF4-FFF2-40B4-BE49-F238E27FC236}">
                <a16:creationId xmlns:a16="http://schemas.microsoft.com/office/drawing/2014/main" id="{47C75454-2FB5-2440-9AB8-A729096E7566}"/>
              </a:ext>
            </a:extLst>
          </p:cNvPr>
          <p:cNvSpPr/>
          <p:nvPr/>
        </p:nvSpPr>
        <p:spPr>
          <a:xfrm>
            <a:off x="7162800" y="3323600"/>
            <a:ext cx="533400" cy="381000"/>
          </a:xfrm>
          <a:prstGeom prst="rect">
            <a:avLst/>
          </a:prstGeom>
          <a:solidFill>
            <a:srgbClr val="59B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56%</a:t>
            </a:r>
          </a:p>
        </p:txBody>
      </p:sp>
      <p:cxnSp>
        <p:nvCxnSpPr>
          <p:cNvPr id="18" name="Straight Connector 17">
            <a:extLst>
              <a:ext uri="{FF2B5EF4-FFF2-40B4-BE49-F238E27FC236}">
                <a16:creationId xmlns:a16="http://schemas.microsoft.com/office/drawing/2014/main" id="{3FDE8942-E0B8-0B4E-A9BB-E9806B8ABDB0}"/>
              </a:ext>
            </a:extLst>
          </p:cNvPr>
          <p:cNvCxnSpPr>
            <a:cxnSpLocks/>
          </p:cNvCxnSpPr>
          <p:nvPr/>
        </p:nvCxnSpPr>
        <p:spPr>
          <a:xfrm flipH="1">
            <a:off x="6934200" y="3646682"/>
            <a:ext cx="228600" cy="239518"/>
          </a:xfrm>
          <a:prstGeom prst="line">
            <a:avLst/>
          </a:prstGeom>
          <a:ln w="12700">
            <a:solidFill>
              <a:srgbClr val="59B6E0"/>
            </a:solidFill>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C15E9EF3-4D0A-A74E-8AC1-AA8792DF379F}"/>
              </a:ext>
            </a:extLst>
          </p:cNvPr>
          <p:cNvSpPr/>
          <p:nvPr/>
        </p:nvSpPr>
        <p:spPr>
          <a:xfrm>
            <a:off x="5791200" y="5224980"/>
            <a:ext cx="533400" cy="381000"/>
          </a:xfrm>
          <a:prstGeom prst="rect">
            <a:avLst/>
          </a:prstGeom>
          <a:solidFill>
            <a:srgbClr val="FF6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8%</a:t>
            </a:r>
          </a:p>
        </p:txBody>
      </p:sp>
      <p:cxnSp>
        <p:nvCxnSpPr>
          <p:cNvPr id="87" name="Straight Connector 86">
            <a:extLst>
              <a:ext uri="{FF2B5EF4-FFF2-40B4-BE49-F238E27FC236}">
                <a16:creationId xmlns:a16="http://schemas.microsoft.com/office/drawing/2014/main" id="{DBD37AE9-4D84-0C42-B647-1FBC1D8A881A}"/>
              </a:ext>
            </a:extLst>
          </p:cNvPr>
          <p:cNvCxnSpPr>
            <a:cxnSpLocks/>
          </p:cNvCxnSpPr>
          <p:nvPr/>
        </p:nvCxnSpPr>
        <p:spPr>
          <a:xfrm flipH="1" flipV="1">
            <a:off x="6248400" y="5415480"/>
            <a:ext cx="533400" cy="183969"/>
          </a:xfrm>
          <a:prstGeom prst="line">
            <a:avLst/>
          </a:prstGeom>
          <a:ln w="12700">
            <a:solidFill>
              <a:srgbClr val="FF69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C8F6ABF-9E8A-B442-9051-69CD0335C87E}"/>
              </a:ext>
            </a:extLst>
          </p:cNvPr>
          <p:cNvCxnSpPr>
            <a:cxnSpLocks/>
          </p:cNvCxnSpPr>
          <p:nvPr/>
        </p:nvCxnSpPr>
        <p:spPr>
          <a:xfrm flipV="1">
            <a:off x="6931734" y="2438400"/>
            <a:ext cx="0" cy="3352800"/>
          </a:xfrm>
          <a:prstGeom prst="line">
            <a:avLst/>
          </a:prstGeom>
          <a:noFill/>
          <a:ln w="19050" cap="flat" cmpd="sng" algn="ctr">
            <a:solidFill>
              <a:schemeClr val="tx1">
                <a:lumMod val="90000"/>
                <a:lumOff val="10000"/>
              </a:schemeClr>
            </a:solidFill>
            <a:prstDash val="solid"/>
          </a:ln>
          <a:effectLst/>
        </p:spPr>
      </p:cxnSp>
    </p:spTree>
    <p:extLst>
      <p:ext uri="{BB962C8B-B14F-4D97-AF65-F5344CB8AC3E}">
        <p14:creationId xmlns:p14="http://schemas.microsoft.com/office/powerpoint/2010/main" val="117413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38B1D-1573-9740-82ED-3A8F4ACFC2A2}"/>
              </a:ext>
            </a:extLst>
          </p:cNvPr>
          <p:cNvSpPr>
            <a:spLocks noGrp="1"/>
          </p:cNvSpPr>
          <p:nvPr>
            <p:ph type="title"/>
          </p:nvPr>
        </p:nvSpPr>
        <p:spPr/>
        <p:txBody>
          <a:bodyPr/>
          <a:lstStyle/>
          <a:p>
            <a:r>
              <a:rPr lang="en-US" dirty="0"/>
              <a:t>DOL Tips </a:t>
            </a:r>
          </a:p>
        </p:txBody>
      </p:sp>
      <p:sp>
        <p:nvSpPr>
          <p:cNvPr id="3" name="Content Placeholder 2">
            <a:extLst>
              <a:ext uri="{FF2B5EF4-FFF2-40B4-BE49-F238E27FC236}">
                <a16:creationId xmlns:a16="http://schemas.microsoft.com/office/drawing/2014/main" id="{977B7494-A227-AD49-B42E-CF823A7BD23F}"/>
              </a:ext>
            </a:extLst>
          </p:cNvPr>
          <p:cNvSpPr>
            <a:spLocks noGrp="1"/>
          </p:cNvSpPr>
          <p:nvPr>
            <p:ph idx="1"/>
          </p:nvPr>
        </p:nvSpPr>
        <p:spPr>
          <a:xfrm>
            <a:off x="457201" y="1066800"/>
            <a:ext cx="9144000" cy="5793527"/>
          </a:xfrm>
        </p:spPr>
        <p:txBody>
          <a:bodyPr>
            <a:normAutofit fontScale="70000" lnSpcReduction="20000"/>
          </a:bodyPr>
          <a:lstStyle/>
          <a:p>
            <a:pPr>
              <a:spcAft>
                <a:spcPts val="0"/>
              </a:spcAft>
            </a:pPr>
            <a:r>
              <a:rPr lang="en-US" sz="1600" b="1" dirty="0"/>
              <a:t>What to Remember When Choosing Target Date Funds</a:t>
            </a:r>
          </a:p>
          <a:p>
            <a:pPr>
              <a:spcAft>
                <a:spcPts val="0"/>
              </a:spcAft>
            </a:pPr>
            <a:endParaRPr lang="en-US" sz="1400" b="1" dirty="0"/>
          </a:p>
          <a:p>
            <a:pPr>
              <a:spcAft>
                <a:spcPts val="0"/>
              </a:spcAft>
            </a:pPr>
            <a:r>
              <a:rPr lang="en-US" sz="1400" b="1" dirty="0"/>
              <a:t>Establish a process for comparing and selecting TDFs</a:t>
            </a:r>
            <a:r>
              <a:rPr lang="en-US" sz="1400" dirty="0"/>
              <a:t>. In general, plan fiduciaries should engage in an objective process to obtain information that will enable them to evaluate the prudence of any investment option made available under the plan. For example, in selecting a TDF you should consider prospectus information, such as information about performance (investment returns) and investment fees and expenses. You should consider how well the TDF’s characteristics align with eligible employees’ ages and likely retirement dates. It also may be helpful for plan fiduciaries to discuss with their prospective TDF providers the possible significance of other characteristics of the participant population, such as participation in a traditional defined benefit pension plan offered by the employer, salary levels, turnover rates, contribution rates and withdrawal patterns.</a:t>
            </a:r>
          </a:p>
          <a:p>
            <a:pPr>
              <a:spcAft>
                <a:spcPts val="0"/>
              </a:spcAft>
            </a:pPr>
            <a:endParaRPr lang="en-US" sz="1400" dirty="0"/>
          </a:p>
          <a:p>
            <a:pPr>
              <a:spcAft>
                <a:spcPts val="0"/>
              </a:spcAft>
            </a:pPr>
            <a:r>
              <a:rPr lang="en-US" sz="1400" b="1" dirty="0"/>
              <a:t>Establish a process for the periodic review of selected TDFs. </a:t>
            </a:r>
            <a:r>
              <a:rPr lang="en-US" sz="1400" dirty="0"/>
              <a:t>Plan fiduciaries are required to periodically review the plan’s investment options to ensure that they should continue to be offered. At a minimum, the review process should include examining whether there have been any significant changes in the information fiduciaries considered when the option was selected or last reviewed. For instance, if a TDF’s investment strategy or management team changes significantly, or if the fund’s manager is not effectively carrying out the fund’s stated investment strategy, then it may be necessary to consider replacing the fund. Similarly, if your plan’s objectives in offering a TDF change, you should consider replacing the fund.</a:t>
            </a:r>
          </a:p>
          <a:p>
            <a:pPr>
              <a:spcAft>
                <a:spcPts val="0"/>
              </a:spcAft>
            </a:pPr>
            <a:endParaRPr lang="en-US" sz="1400" dirty="0"/>
          </a:p>
          <a:p>
            <a:pPr>
              <a:spcAft>
                <a:spcPts val="0"/>
              </a:spcAft>
            </a:pPr>
            <a:r>
              <a:rPr lang="en-US" sz="1400" b="1" dirty="0"/>
              <a:t>Understand the fund’s investments – the allocation in different asset classes (stocks, bonds, cash), individual investments, and how these will change over time. </a:t>
            </a:r>
            <a:r>
              <a:rPr lang="en-US" sz="1400" dirty="0"/>
              <a:t>Have you looked at the fund’s prospectus or offering materials? Do you understand the principal strategies and risks of the fund, or of any underlying asset classes or investments that may be held by the TDF? Make sure you understand the fund’s glide path, including when the fund will reach its most conservative asset allocation and whether that will occur at or after the target date. Some funds keep a sizeable investment in more volatile assets, like stocks, even as they pass their “target” retirement dates. Since these funds continue to invest in stock, your employees’ retirement savings may continue to have some investment risk after they retire. These</a:t>
            </a:r>
          </a:p>
          <a:p>
            <a:pPr>
              <a:spcAft>
                <a:spcPts val="0"/>
              </a:spcAft>
            </a:pPr>
            <a:r>
              <a:rPr lang="en-US" sz="1400" dirty="0"/>
              <a:t>funds are generally for employees who don’t expect to withdraw all of their 401(k)-account savings immediately upon retirement but would rather make periodic withdrawals over the span of their retirement years. Other TDFs are concentrated in more conservative and less volatile investments at the target date, assuming that employees will want to cash out of the plan on the day they retire. If the employees don’t understand the fund's glide path assumptions when they invest, they may be surprised later if it turns out not to be a good fit for them.</a:t>
            </a:r>
          </a:p>
          <a:p>
            <a:pPr>
              <a:spcAft>
                <a:spcPts val="0"/>
              </a:spcAft>
            </a:pPr>
            <a:endParaRPr lang="en-US" sz="1400" dirty="0"/>
          </a:p>
          <a:p>
            <a:pPr>
              <a:spcAft>
                <a:spcPts val="0"/>
              </a:spcAft>
            </a:pPr>
            <a:r>
              <a:rPr lang="en-US" sz="1400" b="1" dirty="0"/>
              <a:t>Review the fund’s fees and investment expenses. </a:t>
            </a:r>
            <a:r>
              <a:rPr lang="en-US" sz="1400" dirty="0"/>
              <a:t>TDF costs can vary significantly, both in the amount and types of fees. Small differences in investment fees and costs can have a serious impact on reducing long term retirement savings. 2 Do you understand the fees and expenses, including any sales loads, for the TDF? If the TDF invests in other funds, did you consider the fees and expenses for both the TDF and the underlying funds? If the expense ratios of the individual component funds are</a:t>
            </a:r>
          </a:p>
          <a:p>
            <a:pPr>
              <a:spcAft>
                <a:spcPts val="0"/>
              </a:spcAft>
            </a:pPr>
            <a:r>
              <a:rPr lang="en-US" sz="1400" dirty="0"/>
              <a:t>substantially less than the overall TDF, you should ask what services and expenses make up the difference. Added expenses may be for asset allocation, rebalancing and access to special investments that can smooth returns in uncertain markets, and may be worth it, but it is important to ask. 2 A difference of just one percentage point in fees (1.5% as compared with 0.5%) over 35 years dramatically affects overall returns. If a worker with a 401(k)-account balance of $25,000 averages a seven percent return, the worker will have $227,000 at retirement with the lower fee and $163,000 with the higher fee, assuming no further contributions. U.S. Department of Labor, Employee Benefits Security Administration, A Look At 401(k) Plan Fees, at </a:t>
            </a:r>
            <a:r>
              <a:rPr lang="en-US" sz="1400" dirty="0">
                <a:solidFill>
                  <a:schemeClr val="accent3"/>
                </a:solidFill>
                <a:hlinkClick r:id="rId2">
                  <a:extLst>
                    <a:ext uri="{A12FA001-AC4F-418D-AE19-62706E023703}">
                      <ahyp:hlinkClr xmlns:ahyp="http://schemas.microsoft.com/office/drawing/2018/hyperlinkcolor" val="tx"/>
                    </a:ext>
                  </a:extLst>
                </a:hlinkClick>
              </a:rPr>
              <a:t>http://www.dol.gov/ebsa/publications/401k_employee.html</a:t>
            </a:r>
            <a:r>
              <a:rPr lang="en-US" sz="1400" dirty="0">
                <a:solidFill>
                  <a:schemeClr val="accent3"/>
                </a:solidFill>
              </a:rPr>
              <a:t>.</a:t>
            </a:r>
          </a:p>
          <a:p>
            <a:pPr>
              <a:spcAft>
                <a:spcPts val="0"/>
              </a:spcAft>
            </a:pPr>
            <a:endParaRPr lang="en-US" sz="1400" dirty="0"/>
          </a:p>
          <a:p>
            <a:pPr>
              <a:spcAft>
                <a:spcPts val="0"/>
              </a:spcAft>
            </a:pPr>
            <a:r>
              <a:rPr lang="en-US" sz="1400" b="1" dirty="0"/>
              <a:t>Inquire about whether a custom or non-proprietary target date fund would be a better fit for your plan. </a:t>
            </a:r>
            <a:r>
              <a:rPr lang="en-US" sz="1400" dirty="0"/>
              <a:t>Some TDF vendors may offer a pre-packaged product which uses only the vendor’s proprietary funds as the TDF component investments. Alternatively, a “custom” TDF may offer advantages to your plan participants by giving you the ability to incorporate the plan’s existing core funds in the TDF. Nonproprietary TDFs could also offer advantages by including component funds that are managed by fund managers other than the TDF provider itself, thus diversifying participants’ exposure to one investment provider. There are some costs and administrative tasks involved in creating a custom or nonproprietary TDF, and they may not be right for every plan, but you should ask your investment provider whether it offers them.</a:t>
            </a:r>
          </a:p>
        </p:txBody>
      </p:sp>
      <p:sp>
        <p:nvSpPr>
          <p:cNvPr id="5" name="Slide Number Placeholder 4">
            <a:extLst>
              <a:ext uri="{FF2B5EF4-FFF2-40B4-BE49-F238E27FC236}">
                <a16:creationId xmlns:a16="http://schemas.microsoft.com/office/drawing/2014/main" id="{CA298C83-ED2C-8047-BD6A-DAD8A58613F5}"/>
              </a:ext>
            </a:extLst>
          </p:cNvPr>
          <p:cNvSpPr>
            <a:spLocks noGrp="1"/>
          </p:cNvSpPr>
          <p:nvPr>
            <p:ph type="sldNum" sz="quarter" idx="12"/>
          </p:nvPr>
        </p:nvSpPr>
        <p:spPr/>
        <p:txBody>
          <a:bodyPr/>
          <a:lstStyle/>
          <a:p>
            <a:fld id="{9061F5B3-D3D1-4E34-B802-F65422553442}" type="slidenum">
              <a:rPr lang="en-US" smtClean="0"/>
              <a:t>26</a:t>
            </a:fld>
            <a:endParaRPr lang="en-US"/>
          </a:p>
        </p:txBody>
      </p:sp>
      <p:sp>
        <p:nvSpPr>
          <p:cNvPr id="6" name="Footer Placeholder 3">
            <a:extLst>
              <a:ext uri="{FF2B5EF4-FFF2-40B4-BE49-F238E27FC236}">
                <a16:creationId xmlns:a16="http://schemas.microsoft.com/office/drawing/2014/main" id="{FAA8E6FD-59DB-354D-B07F-A808283FA095}"/>
              </a:ext>
            </a:extLst>
          </p:cNvPr>
          <p:cNvSpPr>
            <a:spLocks noGrp="1"/>
          </p:cNvSpPr>
          <p:nvPr>
            <p:ph type="ftr" sz="quarter" idx="11"/>
          </p:nvPr>
        </p:nvSpPr>
        <p:spPr>
          <a:xfrm>
            <a:off x="762000" y="7315200"/>
            <a:ext cx="4343400" cy="228600"/>
          </a:xfrm>
        </p:spPr>
        <p:txBody>
          <a:bodyPr/>
          <a:lstStyle/>
          <a:p>
            <a:r>
              <a:rPr lang="en-US" i="0" dirty="0"/>
              <a:t>ACR# 3860323  10/21</a:t>
            </a:r>
          </a:p>
        </p:txBody>
      </p:sp>
    </p:spTree>
    <p:extLst>
      <p:ext uri="{BB962C8B-B14F-4D97-AF65-F5344CB8AC3E}">
        <p14:creationId xmlns:p14="http://schemas.microsoft.com/office/powerpoint/2010/main" val="2801498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38B1D-1573-9740-82ED-3A8F4ACFC2A2}"/>
              </a:ext>
            </a:extLst>
          </p:cNvPr>
          <p:cNvSpPr>
            <a:spLocks noGrp="1"/>
          </p:cNvSpPr>
          <p:nvPr>
            <p:ph type="title"/>
          </p:nvPr>
        </p:nvSpPr>
        <p:spPr/>
        <p:txBody>
          <a:bodyPr/>
          <a:lstStyle/>
          <a:p>
            <a:r>
              <a:rPr lang="en-US" dirty="0"/>
              <a:t>DOL Tips </a:t>
            </a:r>
          </a:p>
        </p:txBody>
      </p:sp>
      <p:sp>
        <p:nvSpPr>
          <p:cNvPr id="3" name="Content Placeholder 2">
            <a:extLst>
              <a:ext uri="{FF2B5EF4-FFF2-40B4-BE49-F238E27FC236}">
                <a16:creationId xmlns:a16="http://schemas.microsoft.com/office/drawing/2014/main" id="{977B7494-A227-AD49-B42E-CF823A7BD23F}"/>
              </a:ext>
            </a:extLst>
          </p:cNvPr>
          <p:cNvSpPr>
            <a:spLocks noGrp="1"/>
          </p:cNvSpPr>
          <p:nvPr>
            <p:ph idx="1"/>
          </p:nvPr>
        </p:nvSpPr>
        <p:spPr>
          <a:xfrm>
            <a:off x="457201" y="1066800"/>
            <a:ext cx="9144000" cy="5793527"/>
          </a:xfrm>
        </p:spPr>
        <p:txBody>
          <a:bodyPr>
            <a:normAutofit fontScale="77500" lnSpcReduction="20000"/>
          </a:bodyPr>
          <a:lstStyle/>
          <a:p>
            <a:pPr>
              <a:spcAft>
                <a:spcPts val="0"/>
              </a:spcAft>
            </a:pPr>
            <a:r>
              <a:rPr lang="en-US" sz="1600" b="1" dirty="0"/>
              <a:t>Develop effective employee communications. </a:t>
            </a:r>
            <a:r>
              <a:rPr lang="en-US" sz="1600" dirty="0"/>
              <a:t>Have you planned for the employees to receive appropriate information about TDFs in general, as a retirement investment option, and about individual TDFs available in the plan? Just as it is important for the plan fiduciary to understand TDF basics when choosing a TDF investment option for the plan, employees who are responsible for investing their individual accounts need information too. Disclosures required by law also must be considered. The Department published a final rule that, starting for most plans in August 2012, requires that participants in 401(k)-type individual account retirement plans receive greater information about the fees and expenses associated with their plans, including specific fee and expense information about TDFs and other investment options available under their plans. The Department of Labor is also working on regulations to improve the disclosures that must be made to participants specifically about TDFs. For example, in addition to general information about TDFs, the proposed regulations call for disclosures to include an explanation that an investment in a TDF is not guaranteed and that participants can lose money in the fund, including at and after the target date. Check EBSA’s website for updates on regulatory disclosure requirements.</a:t>
            </a:r>
          </a:p>
          <a:p>
            <a:pPr>
              <a:spcAft>
                <a:spcPts val="0"/>
              </a:spcAft>
            </a:pPr>
            <a:endParaRPr lang="en-US" sz="1600" dirty="0"/>
          </a:p>
          <a:p>
            <a:pPr>
              <a:spcAft>
                <a:spcPts val="0"/>
              </a:spcAft>
            </a:pPr>
            <a:r>
              <a:rPr lang="en-US" sz="1600" b="1" dirty="0"/>
              <a:t>Take advantage of available sources of information to evaluate the TDF and recommendations you received regarding the TDF selection. </a:t>
            </a:r>
            <a:r>
              <a:rPr lang="en-US" sz="1600" dirty="0"/>
              <a:t>While TDFs are relatively new investment options, there are an increasing number of commercially available sources for information and services to assist plan fiduciaries in their decision-making and review process.</a:t>
            </a:r>
          </a:p>
          <a:p>
            <a:pPr>
              <a:spcAft>
                <a:spcPts val="0"/>
              </a:spcAft>
            </a:pPr>
            <a:endParaRPr lang="en-US" sz="1600" dirty="0"/>
          </a:p>
          <a:p>
            <a:pPr>
              <a:spcAft>
                <a:spcPts val="0"/>
              </a:spcAft>
            </a:pPr>
            <a:r>
              <a:rPr lang="en-US" sz="1600" b="1" dirty="0"/>
              <a:t>Document the process. </a:t>
            </a:r>
            <a:r>
              <a:rPr lang="en-US" sz="1600" dirty="0"/>
              <a:t>Plan fiduciaries should document the selection and review process, including how they reached decisions about individual investment options.</a:t>
            </a:r>
          </a:p>
          <a:p>
            <a:pPr>
              <a:spcAft>
                <a:spcPts val="0"/>
              </a:spcAft>
            </a:pPr>
            <a:endParaRPr lang="en-US" sz="1600" dirty="0"/>
          </a:p>
          <a:p>
            <a:pPr>
              <a:spcAft>
                <a:spcPts val="0"/>
              </a:spcAft>
            </a:pPr>
            <a:r>
              <a:rPr lang="en-US" sz="1600" b="1" dirty="0"/>
              <a:t>Related Information</a:t>
            </a:r>
          </a:p>
          <a:p>
            <a:pPr>
              <a:spcAft>
                <a:spcPts val="0"/>
              </a:spcAft>
            </a:pPr>
            <a:endParaRPr lang="en-US" sz="1600" b="1" dirty="0"/>
          </a:p>
          <a:p>
            <a:pPr>
              <a:spcAft>
                <a:spcPts val="0"/>
              </a:spcAft>
            </a:pPr>
            <a:r>
              <a:rPr lang="en-US" sz="1600" b="1" dirty="0"/>
              <a:t>From the Department of Labor:</a:t>
            </a:r>
          </a:p>
          <a:p>
            <a:pPr marL="169876" lvl="1" indent="0">
              <a:spcAft>
                <a:spcPts val="0"/>
              </a:spcAft>
              <a:buNone/>
            </a:pPr>
            <a:r>
              <a:rPr lang="en-US" sz="1455" dirty="0"/>
              <a:t>• Investor Bulletin: Target Date Retirement Funds</a:t>
            </a:r>
          </a:p>
          <a:p>
            <a:pPr marL="169876" lvl="1" indent="0">
              <a:spcAft>
                <a:spcPts val="0"/>
              </a:spcAft>
              <a:buNone/>
            </a:pPr>
            <a:r>
              <a:rPr lang="en-US" sz="1455" dirty="0"/>
              <a:t>• A Look at 401(k) Plan Fees</a:t>
            </a:r>
          </a:p>
          <a:p>
            <a:pPr marL="169876" lvl="1" indent="0">
              <a:spcAft>
                <a:spcPts val="0"/>
              </a:spcAft>
              <a:buNone/>
            </a:pPr>
            <a:r>
              <a:rPr lang="en-US" sz="1455" dirty="0"/>
              <a:t>• Meeting Your Fiduciary Responsibilities</a:t>
            </a:r>
          </a:p>
          <a:p>
            <a:pPr marL="169876" lvl="1" indent="0">
              <a:spcAft>
                <a:spcPts val="0"/>
              </a:spcAft>
              <a:buNone/>
            </a:pPr>
            <a:r>
              <a:rPr lang="en-US" sz="1455" dirty="0"/>
              <a:t>• Understanding Retirement Plan Fees and Expenses</a:t>
            </a:r>
          </a:p>
          <a:p>
            <a:pPr marL="169876" lvl="1" indent="0">
              <a:spcAft>
                <a:spcPts val="0"/>
              </a:spcAft>
              <a:buNone/>
            </a:pPr>
            <a:r>
              <a:rPr lang="en-US" sz="1455" dirty="0"/>
              <a:t>• Understanding Your Retirement Plan Fees</a:t>
            </a:r>
          </a:p>
          <a:p>
            <a:pPr marL="169876" lvl="1" indent="0">
              <a:spcAft>
                <a:spcPts val="0"/>
              </a:spcAft>
              <a:buNone/>
            </a:pPr>
            <a:r>
              <a:rPr lang="en-US" sz="1455" dirty="0"/>
              <a:t>• Selecting and Monitoring Pension Consultants – Tips for Plan Fiduciaries</a:t>
            </a:r>
          </a:p>
          <a:p>
            <a:pPr>
              <a:spcAft>
                <a:spcPts val="0"/>
              </a:spcAft>
            </a:pPr>
            <a:endParaRPr lang="en-US" sz="1600" dirty="0"/>
          </a:p>
          <a:p>
            <a:pPr>
              <a:spcAft>
                <a:spcPts val="0"/>
              </a:spcAft>
            </a:pPr>
            <a:r>
              <a:rPr lang="en-US" sz="1600" b="1" dirty="0"/>
              <a:t>From the SEC:</a:t>
            </a:r>
          </a:p>
          <a:p>
            <a:pPr marL="169876" lvl="1" indent="0">
              <a:spcAft>
                <a:spcPts val="0"/>
              </a:spcAft>
              <a:buNone/>
            </a:pPr>
            <a:r>
              <a:rPr lang="en-US" sz="1455" dirty="0"/>
              <a:t>• Beginners’ Guide to Asset Allocation, Diversification, and Rebalancing</a:t>
            </a:r>
          </a:p>
          <a:p>
            <a:pPr marL="169876" lvl="1" indent="0">
              <a:spcAft>
                <a:spcPts val="0"/>
              </a:spcAft>
              <a:buNone/>
            </a:pPr>
            <a:r>
              <a:rPr lang="en-US" sz="1455" dirty="0"/>
              <a:t>• Invest Wisely: An Introduction to Mutual Funds</a:t>
            </a:r>
          </a:p>
          <a:p>
            <a:pPr marL="169876" lvl="1" indent="0">
              <a:spcAft>
                <a:spcPts val="0"/>
              </a:spcAft>
              <a:buNone/>
            </a:pPr>
            <a:r>
              <a:rPr lang="en-US" sz="1455" dirty="0"/>
              <a:t>• Mutual Fund Fees and Expenses</a:t>
            </a:r>
          </a:p>
          <a:p>
            <a:pPr>
              <a:spcAft>
                <a:spcPts val="0"/>
              </a:spcAft>
            </a:pPr>
            <a:endParaRPr lang="en-US" sz="1600" dirty="0"/>
          </a:p>
          <a:p>
            <a:pPr>
              <a:spcAft>
                <a:spcPts val="0"/>
              </a:spcAft>
            </a:pPr>
            <a:r>
              <a:rPr lang="en-US" sz="1600" b="1" dirty="0"/>
              <a:t>From the Financial Industry Regulatory Authority (FINRA):</a:t>
            </a:r>
          </a:p>
          <a:p>
            <a:pPr marL="169876" lvl="1" indent="0">
              <a:spcAft>
                <a:spcPts val="0"/>
              </a:spcAft>
              <a:buNone/>
            </a:pPr>
            <a:r>
              <a:rPr lang="en-US" sz="1455" dirty="0"/>
              <a:t>• Fund Analyzer</a:t>
            </a:r>
          </a:p>
        </p:txBody>
      </p:sp>
      <p:sp>
        <p:nvSpPr>
          <p:cNvPr id="5" name="Slide Number Placeholder 4">
            <a:extLst>
              <a:ext uri="{FF2B5EF4-FFF2-40B4-BE49-F238E27FC236}">
                <a16:creationId xmlns:a16="http://schemas.microsoft.com/office/drawing/2014/main" id="{CA298C83-ED2C-8047-BD6A-DAD8A58613F5}"/>
              </a:ext>
            </a:extLst>
          </p:cNvPr>
          <p:cNvSpPr>
            <a:spLocks noGrp="1"/>
          </p:cNvSpPr>
          <p:nvPr>
            <p:ph type="sldNum" sz="quarter" idx="12"/>
          </p:nvPr>
        </p:nvSpPr>
        <p:spPr/>
        <p:txBody>
          <a:bodyPr/>
          <a:lstStyle/>
          <a:p>
            <a:fld id="{9061F5B3-D3D1-4E34-B802-F65422553442}" type="slidenum">
              <a:rPr lang="en-US" smtClean="0"/>
              <a:t>27</a:t>
            </a:fld>
            <a:endParaRPr lang="en-US"/>
          </a:p>
        </p:txBody>
      </p:sp>
      <p:sp>
        <p:nvSpPr>
          <p:cNvPr id="6" name="Footer Placeholder 3">
            <a:extLst>
              <a:ext uri="{FF2B5EF4-FFF2-40B4-BE49-F238E27FC236}">
                <a16:creationId xmlns:a16="http://schemas.microsoft.com/office/drawing/2014/main" id="{33728641-56E7-B24E-AA80-09D34DB24A22}"/>
              </a:ext>
            </a:extLst>
          </p:cNvPr>
          <p:cNvSpPr>
            <a:spLocks noGrp="1"/>
          </p:cNvSpPr>
          <p:nvPr>
            <p:ph type="ftr" sz="quarter" idx="11"/>
          </p:nvPr>
        </p:nvSpPr>
        <p:spPr>
          <a:xfrm>
            <a:off x="762000" y="7315200"/>
            <a:ext cx="4343400" cy="228600"/>
          </a:xfrm>
        </p:spPr>
        <p:txBody>
          <a:bodyPr/>
          <a:lstStyle/>
          <a:p>
            <a:r>
              <a:rPr lang="en-US" i="0" dirty="0"/>
              <a:t>ACR# 3860323  10/21</a:t>
            </a:r>
          </a:p>
        </p:txBody>
      </p:sp>
    </p:spTree>
    <p:extLst>
      <p:ext uri="{BB962C8B-B14F-4D97-AF65-F5344CB8AC3E}">
        <p14:creationId xmlns:p14="http://schemas.microsoft.com/office/powerpoint/2010/main" val="3408501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38B1D-1573-9740-82ED-3A8F4ACFC2A2}"/>
              </a:ext>
            </a:extLst>
          </p:cNvPr>
          <p:cNvSpPr>
            <a:spLocks noGrp="1"/>
          </p:cNvSpPr>
          <p:nvPr>
            <p:ph type="title"/>
          </p:nvPr>
        </p:nvSpPr>
        <p:spPr/>
        <p:txBody>
          <a:bodyPr/>
          <a:lstStyle/>
          <a:p>
            <a:r>
              <a:rPr lang="en-US" dirty="0"/>
              <a:t>Disclosure</a:t>
            </a:r>
          </a:p>
        </p:txBody>
      </p:sp>
      <p:sp>
        <p:nvSpPr>
          <p:cNvPr id="3" name="Content Placeholder 2">
            <a:extLst>
              <a:ext uri="{FF2B5EF4-FFF2-40B4-BE49-F238E27FC236}">
                <a16:creationId xmlns:a16="http://schemas.microsoft.com/office/drawing/2014/main" id="{977B7494-A227-AD49-B42E-CF823A7BD23F}"/>
              </a:ext>
            </a:extLst>
          </p:cNvPr>
          <p:cNvSpPr>
            <a:spLocks noGrp="1"/>
          </p:cNvSpPr>
          <p:nvPr>
            <p:ph idx="1"/>
          </p:nvPr>
        </p:nvSpPr>
        <p:spPr>
          <a:xfrm>
            <a:off x="457201" y="1219200"/>
            <a:ext cx="9144000" cy="5641127"/>
          </a:xfrm>
        </p:spPr>
        <p:txBody>
          <a:bodyPr>
            <a:normAutofit fontScale="77500" lnSpcReduction="20000"/>
          </a:bodyPr>
          <a:lstStyle/>
          <a:p>
            <a:r>
              <a:rPr lang="en-US" sz="1400" dirty="0"/>
              <a:t>The Pinnacle Planning Group, LLC is a member of Retirement Plan Advisory Group™ (RPAG™). The consulting services described in this presentation reflect services that can be provided to your company as a result of our membership with RPAG. This includes, but is not limited to, investment due diligence, RFP and fee benchmarking, plan design and fiduciary review and communication services. </a:t>
            </a:r>
          </a:p>
          <a:p>
            <a:r>
              <a:rPr lang="en-US" sz="1400" dirty="0"/>
              <a:t>An investor should carefully consider the investment objectives, risks, charges and expenses carefully before investing. Go to the investment company’s website for a prospectus that contains this and other information. The prospectus should be read carefully before investing. </a:t>
            </a:r>
          </a:p>
          <a:p>
            <a:r>
              <a:rPr lang="en-US" sz="1400" dirty="0"/>
              <a:t>RPAG is not in the business of providing legal advice with respect to ERISA or any other applicable law. The materials and information do not constitute, and should not be relied upon as, legal advice. The materials are general in nature and intended for informational purposes only. </a:t>
            </a:r>
          </a:p>
          <a:p>
            <a:r>
              <a:rPr lang="en-US" sz="1400" dirty="0"/>
              <a:t>All content, including any brochures or other materials designed for potential use with plan sponsors, fiduciaries, and plan participants, must be reviewed and approved by the compliance and legal department(s) of the financial professional and/or firm prior to any use to confirm that they meet the firm’s legal and compliance policies and standards. The financial professional and his/her firm are solely responsible for the use of content and any materials included herein, and for ensuring that all services provided by the financial professional conform to the firm’s legal and compliance policies and standards.</a:t>
            </a:r>
          </a:p>
          <a:p>
            <a:pPr lvl="0" defTabSz="1068388" fontAlgn="base">
              <a:spcBef>
                <a:spcPts val="883"/>
              </a:spcBef>
              <a:spcAft>
                <a:spcPct val="0"/>
              </a:spcAft>
              <a:buClr>
                <a:srgbClr val="46712B"/>
              </a:buClr>
              <a:buSzPct val="110000"/>
            </a:pPr>
            <a:r>
              <a:rPr lang="en-US" sz="1400" kern="0" dirty="0">
                <a:ea typeface="MS PGothic" pitchFamily="34" charset="-128"/>
              </a:rPr>
              <a:t>All investments involve varying levels and types of risks. These risks can be associated with the specific investment, or with the marketplace as a whole. Loss of principal is possible.</a:t>
            </a:r>
          </a:p>
          <a:p>
            <a:pPr lvl="0" defTabSz="1068388" fontAlgn="base">
              <a:spcBef>
                <a:spcPts val="883"/>
              </a:spcBef>
              <a:spcAft>
                <a:spcPct val="0"/>
              </a:spcAft>
              <a:buClr>
                <a:srgbClr val="46712B"/>
              </a:buClr>
              <a:buSzPct val="110000"/>
            </a:pPr>
            <a:r>
              <a:rPr lang="en-US" sz="1400" kern="0" dirty="0">
                <a:ea typeface="MS PGothic" pitchFamily="34" charset="-128"/>
              </a:rPr>
              <a:t>The target date is the approximate date when investors plan on withdrawing their money.  Generally, the asset allocation of each fund will change on an annual basis with the asset allocation becoming more conservative was the fund nears target retirement date.  The principal value of the funds is not guaranteed at any time including at and after the target date.</a:t>
            </a:r>
          </a:p>
          <a:p>
            <a:pPr lvl="0" defTabSz="1068388" fontAlgn="base">
              <a:spcBef>
                <a:spcPts val="883"/>
              </a:spcBef>
              <a:spcAft>
                <a:spcPct val="0"/>
              </a:spcAft>
              <a:buClr>
                <a:srgbClr val="46712B"/>
              </a:buClr>
              <a:buSzPct val="110000"/>
            </a:pPr>
            <a:r>
              <a:rPr lang="en-US" sz="1400" b="1" kern="0" dirty="0">
                <a:ea typeface="MS PGothic" pitchFamily="34" charset="-128"/>
              </a:rPr>
              <a:t>Mutual funds are sold by prospectus only.  Before investing, investors should carefully consider the investment objectives, risks, charges and expenses of a mutual fund. The fund prospectus provides this and other important information. Please contact your representative or the Company to obtain a prospectus. Please read the prospectus carefully before investing or sending money.</a:t>
            </a:r>
          </a:p>
          <a:p>
            <a:pPr lvl="0" defTabSz="1068388" fontAlgn="base">
              <a:spcBef>
                <a:spcPts val="883"/>
              </a:spcBef>
              <a:spcAft>
                <a:spcPct val="0"/>
              </a:spcAft>
              <a:buClr>
                <a:srgbClr val="46712B"/>
              </a:buClr>
              <a:buSzPct val="110000"/>
            </a:pPr>
            <a:r>
              <a:rPr lang="en-US" sz="1400" dirty="0"/>
              <a:t>The RPAG Scorecard System is a ranking of funds in approximately 30 asset classes to identify skillful managers utilizing quantitative and qualitative factors. Scores range from 1 to 10.</a:t>
            </a:r>
          </a:p>
          <a:p>
            <a:pPr lvl="0" defTabSz="1068388" fontAlgn="base">
              <a:spcBef>
                <a:spcPts val="883"/>
              </a:spcBef>
              <a:spcAft>
                <a:spcPct val="0"/>
              </a:spcAft>
              <a:buClr>
                <a:srgbClr val="46712B"/>
              </a:buClr>
              <a:buSzPct val="110000"/>
            </a:pPr>
            <a:endParaRPr lang="en-US" sz="1400" dirty="0"/>
          </a:p>
          <a:p>
            <a:pPr lvl="0" defTabSz="1068388" fontAlgn="base">
              <a:spcBef>
                <a:spcPts val="883"/>
              </a:spcBef>
              <a:spcAft>
                <a:spcPct val="0"/>
              </a:spcAft>
              <a:buClr>
                <a:srgbClr val="46712B"/>
              </a:buClr>
              <a:buSzPct val="110000"/>
            </a:pPr>
            <a:r>
              <a:rPr lang="en-US" sz="1400" b="1" i="0" dirty="0">
                <a:solidFill>
                  <a:srgbClr val="333333"/>
                </a:solidFill>
                <a:effectLst/>
                <a:latin typeface="Arial-BoldMT"/>
              </a:rPr>
              <a:t>Securities offered through Triad Advisors, LLC (member FINRA/SIPC). Investment advice offered through Resources</a:t>
            </a:r>
            <a:br>
              <a:rPr lang="en-US" sz="1400" b="1" i="0" dirty="0">
                <a:solidFill>
                  <a:srgbClr val="333333"/>
                </a:solidFill>
                <a:effectLst/>
                <a:latin typeface="Arial-BoldMT"/>
              </a:rPr>
            </a:br>
            <a:r>
              <a:rPr lang="en-US" sz="1400" b="1" i="0" dirty="0">
                <a:solidFill>
                  <a:srgbClr val="333333"/>
                </a:solidFill>
                <a:effectLst/>
                <a:latin typeface="Arial-BoldMT"/>
              </a:rPr>
              <a:t>Investment Advisors LLC, an SEC-registered investment adviser. Pinnacle Planning Group, RPAG and Resources Investment</a:t>
            </a:r>
            <a:br>
              <a:rPr lang="en-US" sz="1400" b="1" i="0" dirty="0">
                <a:solidFill>
                  <a:srgbClr val="333333"/>
                </a:solidFill>
                <a:effectLst/>
                <a:latin typeface="Arial-BoldMT"/>
              </a:rPr>
            </a:br>
            <a:r>
              <a:rPr lang="en-US" sz="1400" b="1" i="0" dirty="0">
                <a:solidFill>
                  <a:srgbClr val="333333"/>
                </a:solidFill>
                <a:effectLst/>
                <a:latin typeface="Arial-BoldMT"/>
              </a:rPr>
              <a:t>Advisors, LLC are separate entities from Triad Advisors, LLC</a:t>
            </a:r>
            <a:r>
              <a:rPr lang="en-US" sz="2000" dirty="0"/>
              <a:t> </a:t>
            </a:r>
            <a:br>
              <a:rPr lang="en-US" sz="2000" dirty="0"/>
            </a:br>
            <a:endParaRPr lang="en-US" sz="1400" dirty="0"/>
          </a:p>
          <a:p>
            <a:endParaRPr lang="en-US" sz="1600" dirty="0"/>
          </a:p>
          <a:p>
            <a:r>
              <a:rPr lang="en-US" sz="1600" dirty="0"/>
              <a:t> </a:t>
            </a:r>
          </a:p>
          <a:p>
            <a:endParaRPr lang="en-US" sz="1600" dirty="0"/>
          </a:p>
        </p:txBody>
      </p:sp>
      <p:sp>
        <p:nvSpPr>
          <p:cNvPr id="5" name="Slide Number Placeholder 4">
            <a:extLst>
              <a:ext uri="{FF2B5EF4-FFF2-40B4-BE49-F238E27FC236}">
                <a16:creationId xmlns:a16="http://schemas.microsoft.com/office/drawing/2014/main" id="{CA298C83-ED2C-8047-BD6A-DAD8A58613F5}"/>
              </a:ext>
            </a:extLst>
          </p:cNvPr>
          <p:cNvSpPr>
            <a:spLocks noGrp="1"/>
          </p:cNvSpPr>
          <p:nvPr>
            <p:ph type="sldNum" sz="quarter" idx="12"/>
          </p:nvPr>
        </p:nvSpPr>
        <p:spPr/>
        <p:txBody>
          <a:bodyPr/>
          <a:lstStyle/>
          <a:p>
            <a:fld id="{9061F5B3-D3D1-4E34-B802-F65422553442}" type="slidenum">
              <a:rPr lang="en-US" smtClean="0"/>
              <a:t>28</a:t>
            </a:fld>
            <a:endParaRPr lang="en-US"/>
          </a:p>
        </p:txBody>
      </p:sp>
      <p:sp>
        <p:nvSpPr>
          <p:cNvPr id="6" name="Footer Placeholder 3">
            <a:extLst>
              <a:ext uri="{FF2B5EF4-FFF2-40B4-BE49-F238E27FC236}">
                <a16:creationId xmlns:a16="http://schemas.microsoft.com/office/drawing/2014/main" id="{88240943-3DF1-A146-A8ED-AC7B1C75AE16}"/>
              </a:ext>
            </a:extLst>
          </p:cNvPr>
          <p:cNvSpPr>
            <a:spLocks noGrp="1"/>
          </p:cNvSpPr>
          <p:nvPr>
            <p:ph type="ftr" sz="quarter" idx="11"/>
          </p:nvPr>
        </p:nvSpPr>
        <p:spPr>
          <a:xfrm>
            <a:off x="762000" y="7315200"/>
            <a:ext cx="4343400" cy="228600"/>
          </a:xfrm>
        </p:spPr>
        <p:txBody>
          <a:bodyPr/>
          <a:lstStyle/>
          <a:p>
            <a:r>
              <a:rPr lang="en-US" i="0" dirty="0"/>
              <a:t>ACR# 3860323  10/21</a:t>
            </a:r>
          </a:p>
        </p:txBody>
      </p:sp>
    </p:spTree>
    <p:extLst>
      <p:ext uri="{BB962C8B-B14F-4D97-AF65-F5344CB8AC3E}">
        <p14:creationId xmlns:p14="http://schemas.microsoft.com/office/powerpoint/2010/main" val="3718310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659D7-1797-2F48-9C27-FA4E698C48C6}"/>
              </a:ext>
            </a:extLst>
          </p:cNvPr>
          <p:cNvSpPr>
            <a:spLocks noGrp="1"/>
          </p:cNvSpPr>
          <p:nvPr>
            <p:ph type="ctrTitle"/>
          </p:nvPr>
        </p:nvSpPr>
        <p:spPr/>
        <p:txBody>
          <a:bodyPr>
            <a:normAutofit/>
          </a:bodyPr>
          <a:lstStyle/>
          <a:p>
            <a:r>
              <a:rPr lang="en-US" sz="4000" b="1" dirty="0"/>
              <a:t>About RPAG</a:t>
            </a:r>
          </a:p>
        </p:txBody>
      </p:sp>
      <p:sp>
        <p:nvSpPr>
          <p:cNvPr id="3" name="Subtitle 2">
            <a:extLst>
              <a:ext uri="{FF2B5EF4-FFF2-40B4-BE49-F238E27FC236}">
                <a16:creationId xmlns:a16="http://schemas.microsoft.com/office/drawing/2014/main" id="{00C36B40-16DD-4B4A-B819-5BEF7F7BD98A}"/>
              </a:ext>
            </a:extLst>
          </p:cNvPr>
          <p:cNvSpPr>
            <a:spLocks noGrp="1"/>
          </p:cNvSpPr>
          <p:nvPr>
            <p:ph type="subTitle" idx="1"/>
          </p:nvPr>
        </p:nvSpPr>
        <p:spPr>
          <a:xfrm>
            <a:off x="680882" y="5181600"/>
            <a:ext cx="7929717" cy="1066800"/>
          </a:xfrm>
        </p:spPr>
        <p:txBody>
          <a:bodyPr>
            <a:normAutofit/>
          </a:bodyPr>
          <a:lstStyle/>
          <a:p>
            <a:r>
              <a:rPr lang="en-US" sz="2000" dirty="0"/>
              <a:t>A national alliance that provides premier technology and resources for retirement plan professionals.</a:t>
            </a:r>
          </a:p>
        </p:txBody>
      </p:sp>
    </p:spTree>
    <p:extLst>
      <p:ext uri="{BB962C8B-B14F-4D97-AF65-F5344CB8AC3E}">
        <p14:creationId xmlns:p14="http://schemas.microsoft.com/office/powerpoint/2010/main" val="2749775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621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D28EC9-4BF3-3548-85FA-C0781C08AE7A}"/>
              </a:ext>
            </a:extLst>
          </p:cNvPr>
          <p:cNvSpPr>
            <a:spLocks noGrp="1"/>
          </p:cNvSpPr>
          <p:nvPr>
            <p:ph type="title"/>
          </p:nvPr>
        </p:nvSpPr>
        <p:spPr/>
        <p:txBody>
          <a:bodyPr/>
          <a:lstStyle/>
          <a:p>
            <a:r>
              <a:rPr lang="en-US" sz="2800" b="1" dirty="0"/>
              <a:t>RPAG At-a-Glance</a:t>
            </a:r>
          </a:p>
        </p:txBody>
      </p:sp>
      <p:sp>
        <p:nvSpPr>
          <p:cNvPr id="2" name="Content Placeholder 1">
            <a:extLst>
              <a:ext uri="{FF2B5EF4-FFF2-40B4-BE49-F238E27FC236}">
                <a16:creationId xmlns:a16="http://schemas.microsoft.com/office/drawing/2014/main" id="{AE2711D5-6BAA-B84E-81D3-FE5D93AE0941}"/>
              </a:ext>
            </a:extLst>
          </p:cNvPr>
          <p:cNvSpPr>
            <a:spLocks noGrp="1"/>
          </p:cNvSpPr>
          <p:nvPr>
            <p:ph idx="1"/>
          </p:nvPr>
        </p:nvSpPr>
        <p:spPr>
          <a:xfrm>
            <a:off x="457201" y="1181101"/>
            <a:ext cx="9144000" cy="647700"/>
          </a:xfrm>
        </p:spPr>
        <p:txBody>
          <a:bodyPr>
            <a:normAutofit/>
          </a:bodyPr>
          <a:lstStyle/>
          <a:p>
            <a:r>
              <a:rPr lang="en-US" sz="1600" dirty="0"/>
              <a:t>RPAG’s size and scale provides its members with resources </a:t>
            </a:r>
            <a:r>
              <a:rPr lang="en-US" sz="1600" kern="0" dirty="0">
                <a:ea typeface="MS PGothic" pitchFamily="34" charset="-128"/>
              </a:rPr>
              <a:t>to apply their deep knowledge, creative thinking and industry experience to help deliver a tailored solution.</a:t>
            </a:r>
          </a:p>
        </p:txBody>
      </p:sp>
      <p:sp>
        <p:nvSpPr>
          <p:cNvPr id="5" name="Slide Number Placeholder 4">
            <a:extLst>
              <a:ext uri="{FF2B5EF4-FFF2-40B4-BE49-F238E27FC236}">
                <a16:creationId xmlns:a16="http://schemas.microsoft.com/office/drawing/2014/main" id="{E9B6B2CF-DA2E-314F-B724-B0002B84DF73}"/>
              </a:ext>
            </a:extLst>
          </p:cNvPr>
          <p:cNvSpPr>
            <a:spLocks noGrp="1"/>
          </p:cNvSpPr>
          <p:nvPr>
            <p:ph type="sldNum" sz="quarter" idx="12"/>
          </p:nvPr>
        </p:nvSpPr>
        <p:spPr/>
        <p:txBody>
          <a:bodyPr/>
          <a:lstStyle/>
          <a:p>
            <a:fld id="{9061F5B3-D3D1-4E34-B802-F65422553442}" type="slidenum">
              <a:rPr lang="en-US" smtClean="0"/>
              <a:t>3</a:t>
            </a:fld>
            <a:endParaRPr lang="en-US"/>
          </a:p>
        </p:txBody>
      </p:sp>
      <p:sp>
        <p:nvSpPr>
          <p:cNvPr id="3" name="Rectangle 2">
            <a:extLst>
              <a:ext uri="{FF2B5EF4-FFF2-40B4-BE49-F238E27FC236}">
                <a16:creationId xmlns:a16="http://schemas.microsoft.com/office/drawing/2014/main" id="{26EA5A4D-584C-DB49-B700-7B043E1AC3D1}"/>
              </a:ext>
            </a:extLst>
          </p:cNvPr>
          <p:cNvSpPr/>
          <p:nvPr/>
        </p:nvSpPr>
        <p:spPr>
          <a:xfrm>
            <a:off x="457201" y="2026021"/>
            <a:ext cx="2133599" cy="21727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$800B</a:t>
            </a:r>
          </a:p>
          <a:p>
            <a:pPr algn="ctr"/>
            <a:r>
              <a:rPr lang="en-US" sz="1400" dirty="0"/>
              <a:t>IN ASSETS UNDER INFLUENCE</a:t>
            </a:r>
          </a:p>
        </p:txBody>
      </p:sp>
      <p:sp>
        <p:nvSpPr>
          <p:cNvPr id="9" name="Rectangle 8">
            <a:extLst>
              <a:ext uri="{FF2B5EF4-FFF2-40B4-BE49-F238E27FC236}">
                <a16:creationId xmlns:a16="http://schemas.microsoft.com/office/drawing/2014/main" id="{CA0544E2-0C42-DF40-ABB7-7D63F4FDC611}"/>
              </a:ext>
            </a:extLst>
          </p:cNvPr>
          <p:cNvSpPr/>
          <p:nvPr/>
        </p:nvSpPr>
        <p:spPr>
          <a:xfrm>
            <a:off x="2794001" y="2026021"/>
            <a:ext cx="2133599" cy="217279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80K</a:t>
            </a:r>
          </a:p>
          <a:p>
            <a:pPr algn="ctr"/>
            <a:r>
              <a:rPr lang="en-US" sz="1400" dirty="0"/>
              <a:t>RETIREMENT</a:t>
            </a:r>
          </a:p>
          <a:p>
            <a:pPr algn="ctr"/>
            <a:r>
              <a:rPr lang="en-US" sz="1400" dirty="0"/>
              <a:t>PLANS SERVED</a:t>
            </a:r>
          </a:p>
        </p:txBody>
      </p:sp>
      <p:sp>
        <p:nvSpPr>
          <p:cNvPr id="10" name="Rectangle 9">
            <a:extLst>
              <a:ext uri="{FF2B5EF4-FFF2-40B4-BE49-F238E27FC236}">
                <a16:creationId xmlns:a16="http://schemas.microsoft.com/office/drawing/2014/main" id="{ADB164E5-4B0B-C24D-A16A-2F300247DB78}"/>
              </a:ext>
            </a:extLst>
          </p:cNvPr>
          <p:cNvSpPr/>
          <p:nvPr/>
        </p:nvSpPr>
        <p:spPr>
          <a:xfrm>
            <a:off x="5130801" y="2026021"/>
            <a:ext cx="2133599" cy="21727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7M</a:t>
            </a:r>
          </a:p>
          <a:p>
            <a:pPr algn="ctr"/>
            <a:r>
              <a:rPr lang="en-US" sz="1400" dirty="0"/>
              <a:t>PLAN</a:t>
            </a:r>
          </a:p>
          <a:p>
            <a:pPr algn="ctr"/>
            <a:r>
              <a:rPr lang="en-US" sz="1400" dirty="0"/>
              <a:t>PARTICIPANTS</a:t>
            </a:r>
            <a:endParaRPr lang="en-US" sz="1200" dirty="0"/>
          </a:p>
        </p:txBody>
      </p:sp>
      <p:sp>
        <p:nvSpPr>
          <p:cNvPr id="11" name="Rectangle 10">
            <a:extLst>
              <a:ext uri="{FF2B5EF4-FFF2-40B4-BE49-F238E27FC236}">
                <a16:creationId xmlns:a16="http://schemas.microsoft.com/office/drawing/2014/main" id="{54196915-8E78-F24D-AA72-17B139805BBD}"/>
              </a:ext>
            </a:extLst>
          </p:cNvPr>
          <p:cNvSpPr/>
          <p:nvPr/>
        </p:nvSpPr>
        <p:spPr>
          <a:xfrm>
            <a:off x="7467600" y="2026021"/>
            <a:ext cx="2133599" cy="21727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3200" b="1" dirty="0"/>
              <a:t>2,000+</a:t>
            </a:r>
          </a:p>
          <a:p>
            <a:pPr algn="ctr"/>
            <a:r>
              <a:rPr lang="en-US" sz="1400" dirty="0"/>
              <a:t>RPAG</a:t>
            </a:r>
          </a:p>
          <a:p>
            <a:pPr algn="ctr"/>
            <a:r>
              <a:rPr lang="en-US" sz="1400" dirty="0"/>
              <a:t>FINANCIAL PROFESSIONALS</a:t>
            </a:r>
          </a:p>
          <a:p>
            <a:pPr algn="ctr"/>
            <a:endParaRPr lang="en-US" sz="1400" dirty="0"/>
          </a:p>
          <a:p>
            <a:pPr algn="ctr"/>
            <a:endParaRPr lang="en-US" sz="1200" dirty="0"/>
          </a:p>
        </p:txBody>
      </p:sp>
      <p:sp>
        <p:nvSpPr>
          <p:cNvPr id="12" name="Rectangle 11">
            <a:extLst>
              <a:ext uri="{FF2B5EF4-FFF2-40B4-BE49-F238E27FC236}">
                <a16:creationId xmlns:a16="http://schemas.microsoft.com/office/drawing/2014/main" id="{E9FB5A46-CD2E-774D-B11F-953D8E1DBDF7}"/>
              </a:ext>
            </a:extLst>
          </p:cNvPr>
          <p:cNvSpPr/>
          <p:nvPr/>
        </p:nvSpPr>
        <p:spPr>
          <a:xfrm>
            <a:off x="457201" y="4438672"/>
            <a:ext cx="4470399" cy="21727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r>
              <a:rPr lang="en-US" sz="3200" b="1" dirty="0"/>
              <a:t>INTEGRATED</a:t>
            </a:r>
          </a:p>
          <a:p>
            <a:pPr lvl="3"/>
            <a:r>
              <a:rPr lang="en-US" sz="1400" dirty="0"/>
              <a:t>Technology built to help make</a:t>
            </a:r>
          </a:p>
          <a:p>
            <a:pPr lvl="3"/>
            <a:r>
              <a:rPr lang="en-US" sz="1400" dirty="0"/>
              <a:t>Your plan more efficient.</a:t>
            </a:r>
          </a:p>
        </p:txBody>
      </p:sp>
      <p:sp>
        <p:nvSpPr>
          <p:cNvPr id="13" name="Rectangle 12">
            <a:extLst>
              <a:ext uri="{FF2B5EF4-FFF2-40B4-BE49-F238E27FC236}">
                <a16:creationId xmlns:a16="http://schemas.microsoft.com/office/drawing/2014/main" id="{6340E055-A9EA-A04F-9781-42F1E1C3963F}"/>
              </a:ext>
            </a:extLst>
          </p:cNvPr>
          <p:cNvSpPr/>
          <p:nvPr/>
        </p:nvSpPr>
        <p:spPr>
          <a:xfrm>
            <a:off x="5130800" y="4438672"/>
            <a:ext cx="4470399" cy="21727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r>
              <a:rPr lang="en-US" sz="3200" b="1" dirty="0"/>
              <a:t>DEDICATED</a:t>
            </a:r>
          </a:p>
          <a:p>
            <a:pPr lvl="3"/>
            <a:r>
              <a:rPr lang="en-US" sz="1400" dirty="0"/>
              <a:t>Retirement plan specialists</a:t>
            </a:r>
          </a:p>
          <a:p>
            <a:pPr lvl="3"/>
            <a:r>
              <a:rPr lang="en-US" sz="1400" dirty="0"/>
              <a:t>dedicated to their clients.</a:t>
            </a:r>
          </a:p>
        </p:txBody>
      </p:sp>
      <p:pic>
        <p:nvPicPr>
          <p:cNvPr id="15" name="Picture 14">
            <a:extLst>
              <a:ext uri="{FF2B5EF4-FFF2-40B4-BE49-F238E27FC236}">
                <a16:creationId xmlns:a16="http://schemas.microsoft.com/office/drawing/2014/main" id="{5374C3E4-C7F1-9044-89F9-4C161CC6A13C}"/>
              </a:ext>
            </a:extLst>
          </p:cNvPr>
          <p:cNvPicPr>
            <a:picLocks noChangeAspect="1"/>
          </p:cNvPicPr>
          <p:nvPr/>
        </p:nvPicPr>
        <p:blipFill>
          <a:blip r:embed="rId2">
            <a:duotone>
              <a:prstClr val="black"/>
              <a:schemeClr val="bg1">
                <a:tint val="45000"/>
                <a:satMod val="400000"/>
              </a:schemeClr>
            </a:duotone>
            <a:lum bright="100000"/>
          </a:blip>
          <a:stretch>
            <a:fillRect/>
          </a:stretch>
        </p:blipFill>
        <p:spPr>
          <a:xfrm>
            <a:off x="5715000" y="5215992"/>
            <a:ext cx="618154" cy="618154"/>
          </a:xfrm>
          <a:prstGeom prst="rect">
            <a:avLst/>
          </a:prstGeom>
        </p:spPr>
      </p:pic>
      <p:pic>
        <p:nvPicPr>
          <p:cNvPr id="16" name="Picture 15">
            <a:extLst>
              <a:ext uri="{FF2B5EF4-FFF2-40B4-BE49-F238E27FC236}">
                <a16:creationId xmlns:a16="http://schemas.microsoft.com/office/drawing/2014/main" id="{A3227B46-5634-AB4B-840B-C01CA60A3643}"/>
              </a:ext>
            </a:extLst>
          </p:cNvPr>
          <p:cNvPicPr>
            <a:picLocks noChangeAspect="1"/>
          </p:cNvPicPr>
          <p:nvPr/>
        </p:nvPicPr>
        <p:blipFill>
          <a:blip r:embed="rId3">
            <a:duotone>
              <a:prstClr val="black"/>
              <a:schemeClr val="bg1">
                <a:tint val="45000"/>
                <a:satMod val="400000"/>
              </a:schemeClr>
            </a:duotone>
            <a:lum bright="100000"/>
          </a:blip>
          <a:stretch>
            <a:fillRect/>
          </a:stretch>
        </p:blipFill>
        <p:spPr>
          <a:xfrm>
            <a:off x="999863" y="5234174"/>
            <a:ext cx="727237" cy="581791"/>
          </a:xfrm>
          <a:prstGeom prst="rect">
            <a:avLst/>
          </a:prstGeom>
        </p:spPr>
      </p:pic>
      <p:sp>
        <p:nvSpPr>
          <p:cNvPr id="14" name="Footer Placeholder 3">
            <a:extLst>
              <a:ext uri="{FF2B5EF4-FFF2-40B4-BE49-F238E27FC236}">
                <a16:creationId xmlns:a16="http://schemas.microsoft.com/office/drawing/2014/main" id="{13611FE1-62BB-CF40-8DC8-19FD3F8991B2}"/>
              </a:ext>
            </a:extLst>
          </p:cNvPr>
          <p:cNvSpPr txBox="1">
            <a:spLocks/>
          </p:cNvSpPr>
          <p:nvPr/>
        </p:nvSpPr>
        <p:spPr>
          <a:xfrm>
            <a:off x="762000" y="7315200"/>
            <a:ext cx="4343400" cy="228600"/>
          </a:xfrm>
          <a:prstGeom prst="rect">
            <a:avLst/>
          </a:prstGeom>
        </p:spPr>
        <p:txBody>
          <a:bodyPr vert="horz" lIns="91440" tIns="45720" rIns="91440" bIns="45720" rtlCol="0" anchor="b"/>
          <a:lstStyle>
            <a:defPPr>
              <a:defRPr lang="en-US"/>
            </a:defPPr>
            <a:lvl1pPr marL="0" algn="l" defTabSz="1018824" rtl="0" eaLnBrk="1" latinLnBrk="0" hangingPunct="1">
              <a:defRPr sz="582" i="1" kern="1200">
                <a:solidFill>
                  <a:srgbClr val="AAB4C1"/>
                </a:solidFill>
                <a:latin typeface="Arial" panose="020B0604020202020204" pitchFamily="34" charset="0"/>
                <a:ea typeface="+mn-ea"/>
                <a:cs typeface="Arial" panose="020B0604020202020204" pitchFamily="34" charset="0"/>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r>
              <a:rPr lang="en-US" sz="600" i="0" dirty="0"/>
              <a:t>As of 8/31/2021.</a:t>
            </a:r>
          </a:p>
          <a:p>
            <a:r>
              <a:rPr lang="en-US" i="0" dirty="0"/>
              <a:t>ACR# 3860323  10/21</a:t>
            </a:r>
          </a:p>
        </p:txBody>
      </p:sp>
    </p:spTree>
    <p:extLst>
      <p:ext uri="{BB962C8B-B14F-4D97-AF65-F5344CB8AC3E}">
        <p14:creationId xmlns:p14="http://schemas.microsoft.com/office/powerpoint/2010/main" val="4141979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D28EC9-4BF3-3548-85FA-C0781C08AE7A}"/>
              </a:ext>
            </a:extLst>
          </p:cNvPr>
          <p:cNvSpPr>
            <a:spLocks noGrp="1"/>
          </p:cNvSpPr>
          <p:nvPr>
            <p:ph type="title"/>
          </p:nvPr>
        </p:nvSpPr>
        <p:spPr/>
        <p:txBody>
          <a:bodyPr/>
          <a:lstStyle/>
          <a:p>
            <a:r>
              <a:rPr lang="en-US" sz="2800" b="1" dirty="0"/>
              <a:t>Depth &amp; Breadth</a:t>
            </a:r>
          </a:p>
        </p:txBody>
      </p:sp>
      <p:sp>
        <p:nvSpPr>
          <p:cNvPr id="2" name="Content Placeholder 1">
            <a:extLst>
              <a:ext uri="{FF2B5EF4-FFF2-40B4-BE49-F238E27FC236}">
                <a16:creationId xmlns:a16="http://schemas.microsoft.com/office/drawing/2014/main" id="{AE2711D5-6BAA-B84E-81D3-FE5D93AE0941}"/>
              </a:ext>
            </a:extLst>
          </p:cNvPr>
          <p:cNvSpPr>
            <a:spLocks noGrp="1"/>
          </p:cNvSpPr>
          <p:nvPr>
            <p:ph idx="1"/>
          </p:nvPr>
        </p:nvSpPr>
        <p:spPr>
          <a:xfrm>
            <a:off x="457201" y="1084864"/>
            <a:ext cx="9144000" cy="952500"/>
          </a:xfrm>
        </p:spPr>
        <p:txBody>
          <a:bodyPr>
            <a:normAutofit/>
          </a:bodyPr>
          <a:lstStyle/>
          <a:p>
            <a:r>
              <a:rPr lang="en-US" sz="1600" dirty="0"/>
              <a:t>As a member of RPAG, we are backed by an extensive team of retirement plan experts. We leverage the RPAG platform to work closely with our clients, becoming strategic partners in the trenches, thinking about their business as much as they do.</a:t>
            </a:r>
          </a:p>
        </p:txBody>
      </p:sp>
      <p:sp>
        <p:nvSpPr>
          <p:cNvPr id="5" name="Slide Number Placeholder 4">
            <a:extLst>
              <a:ext uri="{FF2B5EF4-FFF2-40B4-BE49-F238E27FC236}">
                <a16:creationId xmlns:a16="http://schemas.microsoft.com/office/drawing/2014/main" id="{E9B6B2CF-DA2E-314F-B724-B0002B84DF73}"/>
              </a:ext>
            </a:extLst>
          </p:cNvPr>
          <p:cNvSpPr>
            <a:spLocks noGrp="1"/>
          </p:cNvSpPr>
          <p:nvPr>
            <p:ph type="sldNum" sz="quarter" idx="12"/>
          </p:nvPr>
        </p:nvSpPr>
        <p:spPr/>
        <p:txBody>
          <a:bodyPr/>
          <a:lstStyle/>
          <a:p>
            <a:fld id="{9061F5B3-D3D1-4E34-B802-F65422553442}" type="slidenum">
              <a:rPr lang="en-US" smtClean="0"/>
              <a:t>4</a:t>
            </a:fld>
            <a:endParaRPr lang="en-US"/>
          </a:p>
        </p:txBody>
      </p:sp>
      <p:pic>
        <p:nvPicPr>
          <p:cNvPr id="15" name="Picture 14">
            <a:extLst>
              <a:ext uri="{FF2B5EF4-FFF2-40B4-BE49-F238E27FC236}">
                <a16:creationId xmlns:a16="http://schemas.microsoft.com/office/drawing/2014/main" id="{5374C3E4-C7F1-9044-89F9-4C161CC6A13C}"/>
              </a:ext>
            </a:extLst>
          </p:cNvPr>
          <p:cNvPicPr>
            <a:picLocks noChangeAspect="1"/>
          </p:cNvPicPr>
          <p:nvPr/>
        </p:nvPicPr>
        <p:blipFill>
          <a:blip r:embed="rId2">
            <a:duotone>
              <a:prstClr val="black"/>
              <a:schemeClr val="bg1">
                <a:tint val="45000"/>
                <a:satMod val="400000"/>
              </a:schemeClr>
            </a:duotone>
            <a:lum bright="100000"/>
          </a:blip>
          <a:stretch>
            <a:fillRect/>
          </a:stretch>
        </p:blipFill>
        <p:spPr>
          <a:xfrm>
            <a:off x="5715000" y="5215992"/>
            <a:ext cx="618154" cy="618154"/>
          </a:xfrm>
          <a:prstGeom prst="rect">
            <a:avLst/>
          </a:prstGeom>
        </p:spPr>
      </p:pic>
      <p:pic>
        <p:nvPicPr>
          <p:cNvPr id="16" name="Picture 15">
            <a:extLst>
              <a:ext uri="{FF2B5EF4-FFF2-40B4-BE49-F238E27FC236}">
                <a16:creationId xmlns:a16="http://schemas.microsoft.com/office/drawing/2014/main" id="{A3227B46-5634-AB4B-840B-C01CA60A3643}"/>
              </a:ext>
            </a:extLst>
          </p:cNvPr>
          <p:cNvPicPr>
            <a:picLocks noChangeAspect="1"/>
          </p:cNvPicPr>
          <p:nvPr/>
        </p:nvPicPr>
        <p:blipFill>
          <a:blip r:embed="rId3">
            <a:duotone>
              <a:prstClr val="black"/>
              <a:schemeClr val="bg1">
                <a:tint val="45000"/>
                <a:satMod val="400000"/>
              </a:schemeClr>
            </a:duotone>
            <a:lum bright="100000"/>
          </a:blip>
          <a:stretch>
            <a:fillRect/>
          </a:stretch>
        </p:blipFill>
        <p:spPr>
          <a:xfrm>
            <a:off x="999863" y="5234174"/>
            <a:ext cx="727237" cy="581791"/>
          </a:xfrm>
          <a:prstGeom prst="rect">
            <a:avLst/>
          </a:prstGeom>
        </p:spPr>
      </p:pic>
      <p:sp>
        <p:nvSpPr>
          <p:cNvPr id="14" name="Rectangle 13">
            <a:extLst>
              <a:ext uri="{FF2B5EF4-FFF2-40B4-BE49-F238E27FC236}">
                <a16:creationId xmlns:a16="http://schemas.microsoft.com/office/drawing/2014/main" id="{949B1E0C-BE37-9A4F-835A-BBF966C00FCA}"/>
              </a:ext>
            </a:extLst>
          </p:cNvPr>
          <p:cNvSpPr/>
          <p:nvPr/>
        </p:nvSpPr>
        <p:spPr>
          <a:xfrm>
            <a:off x="457200" y="2120117"/>
            <a:ext cx="2902745" cy="2292266"/>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7" name="Rectangle 16">
            <a:extLst>
              <a:ext uri="{FF2B5EF4-FFF2-40B4-BE49-F238E27FC236}">
                <a16:creationId xmlns:a16="http://schemas.microsoft.com/office/drawing/2014/main" id="{D5F72AF5-6C3B-8842-B867-00E757AF4B8C}"/>
              </a:ext>
            </a:extLst>
          </p:cNvPr>
          <p:cNvSpPr/>
          <p:nvPr/>
        </p:nvSpPr>
        <p:spPr>
          <a:xfrm>
            <a:off x="457200" y="4595197"/>
            <a:ext cx="2902745" cy="2292266"/>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b="1" dirty="0">
              <a:solidFill>
                <a:schemeClr val="tx2">
                  <a:lumMod val="10000"/>
                </a:schemeClr>
              </a:solidFill>
            </a:endParaRPr>
          </a:p>
          <a:p>
            <a:pPr algn="ctr"/>
            <a:r>
              <a:rPr lang="en-US" sz="1400" b="1" dirty="0">
                <a:solidFill>
                  <a:schemeClr val="tx2">
                    <a:lumMod val="10000"/>
                  </a:schemeClr>
                </a:solidFill>
              </a:rPr>
              <a:t>FINANCIAL PROFESSIONAL SUPPORT TEAM</a:t>
            </a:r>
          </a:p>
        </p:txBody>
      </p:sp>
      <p:sp>
        <p:nvSpPr>
          <p:cNvPr id="18" name="Rectangle 17">
            <a:extLst>
              <a:ext uri="{FF2B5EF4-FFF2-40B4-BE49-F238E27FC236}">
                <a16:creationId xmlns:a16="http://schemas.microsoft.com/office/drawing/2014/main" id="{CA2EAC37-C461-A348-A74C-60E706EDB204}"/>
              </a:ext>
            </a:extLst>
          </p:cNvPr>
          <p:cNvSpPr/>
          <p:nvPr/>
        </p:nvSpPr>
        <p:spPr>
          <a:xfrm>
            <a:off x="3577828" y="2120117"/>
            <a:ext cx="2902745" cy="2292266"/>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b="1" dirty="0">
              <a:solidFill>
                <a:schemeClr val="tx2">
                  <a:lumMod val="10000"/>
                </a:schemeClr>
              </a:solidFill>
            </a:endParaRPr>
          </a:p>
          <a:p>
            <a:pPr algn="ctr"/>
            <a:r>
              <a:rPr lang="en-US" sz="1400" b="1" dirty="0">
                <a:solidFill>
                  <a:schemeClr val="tx2">
                    <a:lumMod val="10000"/>
                  </a:schemeClr>
                </a:solidFill>
              </a:rPr>
              <a:t>CFA</a:t>
            </a:r>
            <a:r>
              <a:rPr lang="en-US" sz="1400" b="1" baseline="30000" dirty="0">
                <a:solidFill>
                  <a:schemeClr val="tx2">
                    <a:lumMod val="10000"/>
                  </a:schemeClr>
                </a:solidFill>
              </a:rPr>
              <a:t>®</a:t>
            </a:r>
            <a:r>
              <a:rPr lang="en-US" sz="1400" b="1" dirty="0">
                <a:solidFill>
                  <a:schemeClr val="tx2">
                    <a:lumMod val="10000"/>
                  </a:schemeClr>
                </a:solidFill>
              </a:rPr>
              <a:t> CHARTERHOLDERS</a:t>
            </a:r>
          </a:p>
        </p:txBody>
      </p:sp>
      <p:sp>
        <p:nvSpPr>
          <p:cNvPr id="19" name="Rectangle 18">
            <a:extLst>
              <a:ext uri="{FF2B5EF4-FFF2-40B4-BE49-F238E27FC236}">
                <a16:creationId xmlns:a16="http://schemas.microsoft.com/office/drawing/2014/main" id="{27CD4DC0-4660-AB48-B2C5-AC6A17AB721F}"/>
              </a:ext>
            </a:extLst>
          </p:cNvPr>
          <p:cNvSpPr/>
          <p:nvPr/>
        </p:nvSpPr>
        <p:spPr>
          <a:xfrm>
            <a:off x="3577828" y="4595197"/>
            <a:ext cx="2902745" cy="2292266"/>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b="1" dirty="0">
              <a:solidFill>
                <a:schemeClr val="tx2">
                  <a:lumMod val="10000"/>
                </a:schemeClr>
              </a:solidFill>
            </a:endParaRPr>
          </a:p>
          <a:p>
            <a:pPr algn="ctr"/>
            <a:r>
              <a:rPr lang="en-US" sz="1400" b="1" dirty="0">
                <a:solidFill>
                  <a:schemeClr val="tx2">
                    <a:lumMod val="10000"/>
                  </a:schemeClr>
                </a:solidFill>
              </a:rPr>
              <a:t>RFP/BENCHMARKING</a:t>
            </a:r>
          </a:p>
          <a:p>
            <a:pPr algn="ctr"/>
            <a:r>
              <a:rPr lang="en-US" sz="1400" b="1" dirty="0">
                <a:solidFill>
                  <a:schemeClr val="tx2">
                    <a:lumMod val="10000"/>
                  </a:schemeClr>
                </a:solidFill>
              </a:rPr>
              <a:t>SPECIALISTS</a:t>
            </a:r>
          </a:p>
        </p:txBody>
      </p:sp>
      <p:sp>
        <p:nvSpPr>
          <p:cNvPr id="20" name="Rectangle 19">
            <a:extLst>
              <a:ext uri="{FF2B5EF4-FFF2-40B4-BE49-F238E27FC236}">
                <a16:creationId xmlns:a16="http://schemas.microsoft.com/office/drawing/2014/main" id="{10A44B41-FFE1-A74F-AC60-53015E9EF66C}"/>
              </a:ext>
            </a:extLst>
          </p:cNvPr>
          <p:cNvSpPr/>
          <p:nvPr/>
        </p:nvSpPr>
        <p:spPr>
          <a:xfrm>
            <a:off x="6698455" y="2120117"/>
            <a:ext cx="2902745" cy="2292266"/>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b="1" dirty="0">
              <a:solidFill>
                <a:schemeClr val="tx2">
                  <a:lumMod val="10000"/>
                </a:schemeClr>
              </a:solidFill>
            </a:endParaRPr>
          </a:p>
          <a:p>
            <a:pPr algn="ctr"/>
            <a:r>
              <a:rPr lang="en-US" sz="1400" b="1" dirty="0">
                <a:solidFill>
                  <a:schemeClr val="tx2">
                    <a:lumMod val="10000"/>
                  </a:schemeClr>
                </a:solidFill>
              </a:rPr>
              <a:t>ERISA</a:t>
            </a:r>
          </a:p>
          <a:p>
            <a:pPr algn="ctr"/>
            <a:r>
              <a:rPr lang="en-US" sz="1400" b="1" dirty="0">
                <a:solidFill>
                  <a:schemeClr val="tx2">
                    <a:lumMod val="10000"/>
                  </a:schemeClr>
                </a:solidFill>
              </a:rPr>
              <a:t>SPECIALISTS</a:t>
            </a:r>
          </a:p>
        </p:txBody>
      </p:sp>
      <p:sp>
        <p:nvSpPr>
          <p:cNvPr id="21" name="Rectangle 20">
            <a:extLst>
              <a:ext uri="{FF2B5EF4-FFF2-40B4-BE49-F238E27FC236}">
                <a16:creationId xmlns:a16="http://schemas.microsoft.com/office/drawing/2014/main" id="{C49F4AA0-40E5-B846-AE1C-34358FDBA7C5}"/>
              </a:ext>
            </a:extLst>
          </p:cNvPr>
          <p:cNvSpPr/>
          <p:nvPr/>
        </p:nvSpPr>
        <p:spPr>
          <a:xfrm>
            <a:off x="6698455" y="4595197"/>
            <a:ext cx="2902745" cy="2292266"/>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b="1" dirty="0">
              <a:solidFill>
                <a:schemeClr val="tx2">
                  <a:lumMod val="10000"/>
                </a:schemeClr>
              </a:solidFill>
            </a:endParaRPr>
          </a:p>
          <a:p>
            <a:pPr algn="ctr"/>
            <a:r>
              <a:rPr lang="en-US" sz="1400" b="1" dirty="0">
                <a:solidFill>
                  <a:schemeClr val="tx2">
                    <a:lumMod val="10000"/>
                  </a:schemeClr>
                </a:solidFill>
              </a:rPr>
              <a:t>PLAN CONSULTANTS</a:t>
            </a:r>
          </a:p>
          <a:p>
            <a:pPr algn="ctr"/>
            <a:endParaRPr lang="en-US" sz="1400" dirty="0"/>
          </a:p>
        </p:txBody>
      </p:sp>
      <p:pic>
        <p:nvPicPr>
          <p:cNvPr id="24" name="Picture 23">
            <a:extLst>
              <a:ext uri="{FF2B5EF4-FFF2-40B4-BE49-F238E27FC236}">
                <a16:creationId xmlns:a16="http://schemas.microsoft.com/office/drawing/2014/main" id="{FEB150AA-2AC2-BB46-B803-74EB69A1542C}"/>
              </a:ext>
            </a:extLst>
          </p:cNvPr>
          <p:cNvPicPr>
            <a:picLocks noChangeAspect="1"/>
          </p:cNvPicPr>
          <p:nvPr/>
        </p:nvPicPr>
        <p:blipFill>
          <a:blip r:embed="rId4"/>
          <a:stretch>
            <a:fillRect/>
          </a:stretch>
        </p:blipFill>
        <p:spPr>
          <a:xfrm>
            <a:off x="1507961" y="2853500"/>
            <a:ext cx="801221" cy="825500"/>
          </a:xfrm>
          <a:prstGeom prst="rect">
            <a:avLst/>
          </a:prstGeom>
        </p:spPr>
      </p:pic>
      <p:pic>
        <p:nvPicPr>
          <p:cNvPr id="26" name="Picture 25">
            <a:extLst>
              <a:ext uri="{FF2B5EF4-FFF2-40B4-BE49-F238E27FC236}">
                <a16:creationId xmlns:a16="http://schemas.microsoft.com/office/drawing/2014/main" id="{A254C529-2FD9-9B49-AF63-D1C9D6CC59FA}"/>
              </a:ext>
            </a:extLst>
          </p:cNvPr>
          <p:cNvPicPr>
            <a:picLocks noChangeAspect="1"/>
          </p:cNvPicPr>
          <p:nvPr/>
        </p:nvPicPr>
        <p:blipFill>
          <a:blip r:embed="rId5"/>
          <a:stretch>
            <a:fillRect/>
          </a:stretch>
        </p:blipFill>
        <p:spPr>
          <a:xfrm>
            <a:off x="4356429" y="3007318"/>
            <a:ext cx="1345541" cy="813583"/>
          </a:xfrm>
          <a:prstGeom prst="rect">
            <a:avLst/>
          </a:prstGeom>
        </p:spPr>
      </p:pic>
      <p:pic>
        <p:nvPicPr>
          <p:cNvPr id="27" name="Picture 26">
            <a:extLst>
              <a:ext uri="{FF2B5EF4-FFF2-40B4-BE49-F238E27FC236}">
                <a16:creationId xmlns:a16="http://schemas.microsoft.com/office/drawing/2014/main" id="{33ED29C1-E66E-7745-AC39-9324854A4FAB}"/>
              </a:ext>
            </a:extLst>
          </p:cNvPr>
          <p:cNvPicPr>
            <a:picLocks noChangeAspect="1"/>
          </p:cNvPicPr>
          <p:nvPr/>
        </p:nvPicPr>
        <p:blipFill>
          <a:blip r:embed="rId6"/>
          <a:stretch>
            <a:fillRect/>
          </a:stretch>
        </p:blipFill>
        <p:spPr>
          <a:xfrm>
            <a:off x="7594399" y="3236393"/>
            <a:ext cx="1110854" cy="359854"/>
          </a:xfrm>
          <a:prstGeom prst="rect">
            <a:avLst/>
          </a:prstGeom>
        </p:spPr>
      </p:pic>
      <p:pic>
        <p:nvPicPr>
          <p:cNvPr id="28" name="Picture 27">
            <a:extLst>
              <a:ext uri="{FF2B5EF4-FFF2-40B4-BE49-F238E27FC236}">
                <a16:creationId xmlns:a16="http://schemas.microsoft.com/office/drawing/2014/main" id="{B119B538-03AB-8647-9813-457DE44C1B6D}"/>
              </a:ext>
            </a:extLst>
          </p:cNvPr>
          <p:cNvPicPr>
            <a:picLocks noChangeAspect="1"/>
          </p:cNvPicPr>
          <p:nvPr/>
        </p:nvPicPr>
        <p:blipFill>
          <a:blip r:embed="rId7"/>
          <a:stretch>
            <a:fillRect/>
          </a:stretch>
        </p:blipFill>
        <p:spPr>
          <a:xfrm>
            <a:off x="1353143" y="5630878"/>
            <a:ext cx="1110854" cy="844875"/>
          </a:xfrm>
          <a:prstGeom prst="rect">
            <a:avLst/>
          </a:prstGeom>
        </p:spPr>
      </p:pic>
      <p:pic>
        <p:nvPicPr>
          <p:cNvPr id="29" name="Picture 28">
            <a:extLst>
              <a:ext uri="{FF2B5EF4-FFF2-40B4-BE49-F238E27FC236}">
                <a16:creationId xmlns:a16="http://schemas.microsoft.com/office/drawing/2014/main" id="{C82F4884-79BA-EA46-A1CA-E52BBA93E8E2}"/>
              </a:ext>
            </a:extLst>
          </p:cNvPr>
          <p:cNvPicPr>
            <a:picLocks noChangeAspect="1"/>
          </p:cNvPicPr>
          <p:nvPr/>
        </p:nvPicPr>
        <p:blipFill>
          <a:blip r:embed="rId8"/>
          <a:stretch>
            <a:fillRect/>
          </a:stretch>
        </p:blipFill>
        <p:spPr>
          <a:xfrm>
            <a:off x="4356429" y="5652645"/>
            <a:ext cx="1345541" cy="813583"/>
          </a:xfrm>
          <a:prstGeom prst="rect">
            <a:avLst/>
          </a:prstGeom>
        </p:spPr>
      </p:pic>
      <p:pic>
        <p:nvPicPr>
          <p:cNvPr id="30" name="Picture 29">
            <a:extLst>
              <a:ext uri="{FF2B5EF4-FFF2-40B4-BE49-F238E27FC236}">
                <a16:creationId xmlns:a16="http://schemas.microsoft.com/office/drawing/2014/main" id="{13D2B485-7945-4E41-AA48-F041DA3BBECC}"/>
              </a:ext>
            </a:extLst>
          </p:cNvPr>
          <p:cNvPicPr>
            <a:picLocks noChangeAspect="1"/>
          </p:cNvPicPr>
          <p:nvPr/>
        </p:nvPicPr>
        <p:blipFill>
          <a:blip r:embed="rId9"/>
          <a:stretch>
            <a:fillRect/>
          </a:stretch>
        </p:blipFill>
        <p:spPr>
          <a:xfrm>
            <a:off x="7477056" y="5291186"/>
            <a:ext cx="1345541" cy="1298604"/>
          </a:xfrm>
          <a:prstGeom prst="rect">
            <a:avLst/>
          </a:prstGeom>
        </p:spPr>
      </p:pic>
      <p:sp>
        <p:nvSpPr>
          <p:cNvPr id="22" name="Footer Placeholder 3">
            <a:extLst>
              <a:ext uri="{FF2B5EF4-FFF2-40B4-BE49-F238E27FC236}">
                <a16:creationId xmlns:a16="http://schemas.microsoft.com/office/drawing/2014/main" id="{68C79939-FEEC-9F40-BA4A-1CE09BBBA27B}"/>
              </a:ext>
            </a:extLst>
          </p:cNvPr>
          <p:cNvSpPr>
            <a:spLocks noGrp="1"/>
          </p:cNvSpPr>
          <p:nvPr>
            <p:ph type="ftr" sz="quarter" idx="11"/>
          </p:nvPr>
        </p:nvSpPr>
        <p:spPr>
          <a:xfrm>
            <a:off x="762000" y="7315200"/>
            <a:ext cx="4343400" cy="228600"/>
          </a:xfrm>
        </p:spPr>
        <p:txBody>
          <a:bodyPr/>
          <a:lstStyle/>
          <a:p>
            <a:r>
              <a:rPr lang="en-US" i="0" dirty="0"/>
              <a:t>ACR# 3860323  10/21</a:t>
            </a:r>
          </a:p>
        </p:txBody>
      </p:sp>
    </p:spTree>
    <p:extLst>
      <p:ext uri="{BB962C8B-B14F-4D97-AF65-F5344CB8AC3E}">
        <p14:creationId xmlns:p14="http://schemas.microsoft.com/office/powerpoint/2010/main" val="3555957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4A4AB76A-25E2-4B4E-8B39-41D66E381F73}"/>
              </a:ext>
            </a:extLst>
          </p:cNvPr>
          <p:cNvSpPr/>
          <p:nvPr/>
        </p:nvSpPr>
        <p:spPr>
          <a:xfrm>
            <a:off x="5257800" y="2057400"/>
            <a:ext cx="4343399" cy="4876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57" name="Rectangle 56">
            <a:extLst>
              <a:ext uri="{FF2B5EF4-FFF2-40B4-BE49-F238E27FC236}">
                <a16:creationId xmlns:a16="http://schemas.microsoft.com/office/drawing/2014/main" id="{2CA33B5B-1C12-584D-BCDD-C9FC4CFBCB5B}"/>
              </a:ext>
            </a:extLst>
          </p:cNvPr>
          <p:cNvSpPr/>
          <p:nvPr/>
        </p:nvSpPr>
        <p:spPr>
          <a:xfrm>
            <a:off x="457200" y="2057400"/>
            <a:ext cx="4343399" cy="4876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6" name="Title 5">
            <a:extLst>
              <a:ext uri="{FF2B5EF4-FFF2-40B4-BE49-F238E27FC236}">
                <a16:creationId xmlns:a16="http://schemas.microsoft.com/office/drawing/2014/main" id="{F5D28EC9-4BF3-3548-85FA-C0781C08AE7A}"/>
              </a:ext>
            </a:extLst>
          </p:cNvPr>
          <p:cNvSpPr>
            <a:spLocks noGrp="1"/>
          </p:cNvSpPr>
          <p:nvPr>
            <p:ph type="title"/>
          </p:nvPr>
        </p:nvSpPr>
        <p:spPr/>
        <p:txBody>
          <a:bodyPr/>
          <a:lstStyle/>
          <a:p>
            <a:r>
              <a:rPr lang="en-US" sz="2800" b="1" dirty="0"/>
              <a:t>Who We Are</a:t>
            </a:r>
          </a:p>
        </p:txBody>
      </p:sp>
      <p:sp>
        <p:nvSpPr>
          <p:cNvPr id="2" name="Content Placeholder 1">
            <a:extLst>
              <a:ext uri="{FF2B5EF4-FFF2-40B4-BE49-F238E27FC236}">
                <a16:creationId xmlns:a16="http://schemas.microsoft.com/office/drawing/2014/main" id="{AE2711D5-6BAA-B84E-81D3-FE5D93AE0941}"/>
              </a:ext>
            </a:extLst>
          </p:cNvPr>
          <p:cNvSpPr>
            <a:spLocks noGrp="1"/>
          </p:cNvSpPr>
          <p:nvPr>
            <p:ph idx="1"/>
          </p:nvPr>
        </p:nvSpPr>
        <p:spPr>
          <a:xfrm>
            <a:off x="457201" y="1181100"/>
            <a:ext cx="9144000" cy="675089"/>
          </a:xfrm>
        </p:spPr>
        <p:txBody>
          <a:bodyPr>
            <a:normAutofit/>
          </a:bodyPr>
          <a:lstStyle/>
          <a:p>
            <a:r>
              <a:rPr lang="en-US" sz="1600" dirty="0"/>
              <a:t>Driven by robust technology, systems and services, RPAG financial professionals have a unique ability to help create successful retirement plan outcomes for plan sponsors and participants alike.</a:t>
            </a:r>
          </a:p>
        </p:txBody>
      </p:sp>
      <p:sp>
        <p:nvSpPr>
          <p:cNvPr id="5" name="Slide Number Placeholder 4">
            <a:extLst>
              <a:ext uri="{FF2B5EF4-FFF2-40B4-BE49-F238E27FC236}">
                <a16:creationId xmlns:a16="http://schemas.microsoft.com/office/drawing/2014/main" id="{E9B6B2CF-DA2E-314F-B724-B0002B84DF73}"/>
              </a:ext>
            </a:extLst>
          </p:cNvPr>
          <p:cNvSpPr>
            <a:spLocks noGrp="1"/>
          </p:cNvSpPr>
          <p:nvPr>
            <p:ph type="sldNum" sz="quarter" idx="12"/>
          </p:nvPr>
        </p:nvSpPr>
        <p:spPr/>
        <p:txBody>
          <a:bodyPr/>
          <a:lstStyle/>
          <a:p>
            <a:fld id="{9061F5B3-D3D1-4E34-B802-F65422553442}" type="slidenum">
              <a:rPr lang="en-US" smtClean="0"/>
              <a:t>5</a:t>
            </a:fld>
            <a:endParaRPr lang="en-US"/>
          </a:p>
        </p:txBody>
      </p:sp>
      <p:grpSp>
        <p:nvGrpSpPr>
          <p:cNvPr id="35" name="Group 34">
            <a:extLst>
              <a:ext uri="{FF2B5EF4-FFF2-40B4-BE49-F238E27FC236}">
                <a16:creationId xmlns:a16="http://schemas.microsoft.com/office/drawing/2014/main" id="{CFCA5FE9-E660-8947-9790-B274521E7BDB}"/>
              </a:ext>
            </a:extLst>
          </p:cNvPr>
          <p:cNvGrpSpPr/>
          <p:nvPr/>
        </p:nvGrpSpPr>
        <p:grpSpPr>
          <a:xfrm>
            <a:off x="5410200" y="3015751"/>
            <a:ext cx="4127691" cy="3563080"/>
            <a:chOff x="4326410" y="2630947"/>
            <a:chExt cx="4460445" cy="3850318"/>
          </a:xfrm>
        </p:grpSpPr>
        <p:grpSp>
          <p:nvGrpSpPr>
            <p:cNvPr id="36" name="Group 35">
              <a:extLst>
                <a:ext uri="{FF2B5EF4-FFF2-40B4-BE49-F238E27FC236}">
                  <a16:creationId xmlns:a16="http://schemas.microsoft.com/office/drawing/2014/main" id="{CFE6FCEB-51C7-7A48-8948-EA25D3EC5DA6}"/>
                </a:ext>
              </a:extLst>
            </p:cNvPr>
            <p:cNvGrpSpPr/>
            <p:nvPr/>
          </p:nvGrpSpPr>
          <p:grpSpPr>
            <a:xfrm>
              <a:off x="4326410" y="2641810"/>
              <a:ext cx="4460445" cy="3839455"/>
              <a:chOff x="4326410" y="2641810"/>
              <a:chExt cx="4460445" cy="3839455"/>
            </a:xfrm>
          </p:grpSpPr>
          <p:sp>
            <p:nvSpPr>
              <p:cNvPr id="41" name="Arc 40">
                <a:extLst>
                  <a:ext uri="{FF2B5EF4-FFF2-40B4-BE49-F238E27FC236}">
                    <a16:creationId xmlns:a16="http://schemas.microsoft.com/office/drawing/2014/main" id="{6103597F-CB0A-9E45-994D-2435AD482945}"/>
                  </a:ext>
                </a:extLst>
              </p:cNvPr>
              <p:cNvSpPr/>
              <p:nvPr/>
            </p:nvSpPr>
            <p:spPr bwMode="auto">
              <a:xfrm flipH="1">
                <a:off x="4687215" y="3006545"/>
                <a:ext cx="3264425" cy="3474720"/>
              </a:xfrm>
              <a:prstGeom prst="arc">
                <a:avLst>
                  <a:gd name="adj1" fmla="val 16959096"/>
                  <a:gd name="adj2" fmla="val 20211696"/>
                </a:avLst>
              </a:prstGeom>
              <a:noFill/>
              <a:ln w="9525" cap="flat" cmpd="sng" algn="ctr">
                <a:noFill/>
                <a:prstDash val="solid"/>
                <a:round/>
                <a:headEnd type="none" w="med" len="med"/>
                <a:tailEnd type="none" w="med" len="med"/>
              </a:ln>
              <a:effectLst/>
            </p:spPr>
            <p:txBody>
              <a:bodyPr vert="horz" wrap="square" lIns="100584" tIns="50292" rIns="100584" bIns="50292" numCol="1" rtlCol="0" anchor="t" anchorCtr="0" compatLnSpc="1">
                <a:prstTxWarp prst="textNoShape">
                  <a:avLst/>
                </a:prstTxWarp>
              </a:bodyPr>
              <a:lstStyle/>
              <a:p>
                <a:pPr defTabSz="1005840" eaLnBrk="0" fontAlgn="base" hangingPunct="0">
                  <a:spcBef>
                    <a:spcPct val="0"/>
                  </a:spcBef>
                  <a:spcAft>
                    <a:spcPct val="0"/>
                  </a:spcAft>
                </a:pPr>
                <a:endParaRPr lang="en-US" sz="2640" dirty="0">
                  <a:latin typeface="Times" pitchFamily="18" charset="0"/>
                </a:endParaRPr>
              </a:p>
            </p:txBody>
          </p:sp>
          <p:grpSp>
            <p:nvGrpSpPr>
              <p:cNvPr id="42" name="Group 41">
                <a:extLst>
                  <a:ext uri="{FF2B5EF4-FFF2-40B4-BE49-F238E27FC236}">
                    <a16:creationId xmlns:a16="http://schemas.microsoft.com/office/drawing/2014/main" id="{2F7B6F20-56D9-EB43-8FA7-345FC852C8EA}"/>
                  </a:ext>
                </a:extLst>
              </p:cNvPr>
              <p:cNvGrpSpPr/>
              <p:nvPr/>
            </p:nvGrpSpPr>
            <p:grpSpPr>
              <a:xfrm>
                <a:off x="4326410" y="2641810"/>
                <a:ext cx="4460445" cy="3662457"/>
                <a:chOff x="-312892" y="2447215"/>
                <a:chExt cx="4460445" cy="3662457"/>
              </a:xfrm>
            </p:grpSpPr>
            <p:graphicFrame>
              <p:nvGraphicFramePr>
                <p:cNvPr id="46" name="Chart 45">
                  <a:extLst>
                    <a:ext uri="{FF2B5EF4-FFF2-40B4-BE49-F238E27FC236}">
                      <a16:creationId xmlns:a16="http://schemas.microsoft.com/office/drawing/2014/main" id="{4262EE03-6A71-C14F-8322-B1FDA390C29E}"/>
                    </a:ext>
                  </a:extLst>
                </p:cNvPr>
                <p:cNvGraphicFramePr/>
                <p:nvPr>
                  <p:extLst>
                    <p:ext uri="{D42A27DB-BD31-4B8C-83A1-F6EECF244321}">
                      <p14:modId xmlns:p14="http://schemas.microsoft.com/office/powerpoint/2010/main" val="1471561521"/>
                    </p:ext>
                  </p:extLst>
                </p:nvPr>
              </p:nvGraphicFramePr>
              <p:xfrm>
                <a:off x="-312892" y="2447215"/>
                <a:ext cx="4460445" cy="3662457"/>
              </p:xfrm>
              <a:graphic>
                <a:graphicData uri="http://schemas.openxmlformats.org/drawingml/2006/chart">
                  <c:chart xmlns:c="http://schemas.openxmlformats.org/drawingml/2006/chart" xmlns:r="http://schemas.openxmlformats.org/officeDocument/2006/relationships" r:id="rId2"/>
                </a:graphicData>
              </a:graphic>
            </p:graphicFrame>
            <p:grpSp>
              <p:nvGrpSpPr>
                <p:cNvPr id="47" name="Group 46">
                  <a:extLst>
                    <a:ext uri="{FF2B5EF4-FFF2-40B4-BE49-F238E27FC236}">
                      <a16:creationId xmlns:a16="http://schemas.microsoft.com/office/drawing/2014/main" id="{037CD090-9F18-D148-9FED-8BEF1FFCC7BD}"/>
                    </a:ext>
                  </a:extLst>
                </p:cNvPr>
                <p:cNvGrpSpPr/>
                <p:nvPr/>
              </p:nvGrpSpPr>
              <p:grpSpPr>
                <a:xfrm>
                  <a:off x="296688" y="2933847"/>
                  <a:ext cx="3382114" cy="2616658"/>
                  <a:chOff x="3618987" y="3231152"/>
                  <a:chExt cx="3382114" cy="2616658"/>
                </a:xfrm>
              </p:grpSpPr>
              <p:grpSp>
                <p:nvGrpSpPr>
                  <p:cNvPr id="48" name="Group 28">
                    <a:extLst>
                      <a:ext uri="{FF2B5EF4-FFF2-40B4-BE49-F238E27FC236}">
                        <a16:creationId xmlns:a16="http://schemas.microsoft.com/office/drawing/2014/main" id="{FF146F85-21CD-7C4C-864B-382920CA3DA6}"/>
                      </a:ext>
                    </a:extLst>
                  </p:cNvPr>
                  <p:cNvGrpSpPr/>
                  <p:nvPr/>
                </p:nvGrpSpPr>
                <p:grpSpPr>
                  <a:xfrm>
                    <a:off x="4136548" y="3231152"/>
                    <a:ext cx="2864553" cy="2615676"/>
                    <a:chOff x="2639969" y="2376162"/>
                    <a:chExt cx="2864553" cy="2615676"/>
                  </a:xfrm>
                </p:grpSpPr>
                <p:sp>
                  <p:nvSpPr>
                    <p:cNvPr id="52" name="TextBox 51">
                      <a:extLst>
                        <a:ext uri="{FF2B5EF4-FFF2-40B4-BE49-F238E27FC236}">
                          <a16:creationId xmlns:a16="http://schemas.microsoft.com/office/drawing/2014/main" id="{2BAABE80-55E3-2C42-9DC2-93C8E5A0AD7B}"/>
                        </a:ext>
                      </a:extLst>
                    </p:cNvPr>
                    <p:cNvSpPr txBox="1"/>
                    <p:nvPr/>
                  </p:nvSpPr>
                  <p:spPr>
                    <a:xfrm>
                      <a:off x="2639969" y="2376162"/>
                      <a:ext cx="1228953" cy="465623"/>
                    </a:xfrm>
                    <a:prstGeom prst="rect">
                      <a:avLst/>
                    </a:prstGeom>
                    <a:noFill/>
                    <a:ln>
                      <a:noFill/>
                    </a:ln>
                  </p:spPr>
                  <p:txBody>
                    <a:bodyPr wrap="square" rtlCol="0">
                      <a:spAutoFit/>
                    </a:bodyPr>
                    <a:lstStyle/>
                    <a:p>
                      <a:pPr algn="ctr"/>
                      <a:r>
                        <a:rPr lang="en-US" sz="1100" b="1" dirty="0">
                          <a:solidFill>
                            <a:schemeClr val="bg1"/>
                          </a:solidFill>
                        </a:rPr>
                        <a:t>Plan</a:t>
                      </a:r>
                    </a:p>
                    <a:p>
                      <a:pPr algn="ctr"/>
                      <a:r>
                        <a:rPr lang="en-US" sz="1100" b="1" dirty="0">
                          <a:solidFill>
                            <a:schemeClr val="bg1"/>
                          </a:solidFill>
                        </a:rPr>
                        <a:t>Governance</a:t>
                      </a:r>
                    </a:p>
                  </p:txBody>
                </p:sp>
                <p:sp>
                  <p:nvSpPr>
                    <p:cNvPr id="53" name="TextBox 52">
                      <a:extLst>
                        <a:ext uri="{FF2B5EF4-FFF2-40B4-BE49-F238E27FC236}">
                          <a16:creationId xmlns:a16="http://schemas.microsoft.com/office/drawing/2014/main" id="{F7A9BBCC-A591-7F47-82A8-A7E3B03EE6B9}"/>
                        </a:ext>
                      </a:extLst>
                    </p:cNvPr>
                    <p:cNvSpPr txBox="1"/>
                    <p:nvPr/>
                  </p:nvSpPr>
                  <p:spPr>
                    <a:xfrm>
                      <a:off x="3653742" y="2376163"/>
                      <a:ext cx="1228953" cy="465623"/>
                    </a:xfrm>
                    <a:prstGeom prst="rect">
                      <a:avLst/>
                    </a:prstGeom>
                    <a:noFill/>
                    <a:ln>
                      <a:noFill/>
                    </a:ln>
                  </p:spPr>
                  <p:txBody>
                    <a:bodyPr wrap="square" rtlCol="0">
                      <a:spAutoFit/>
                    </a:bodyPr>
                    <a:lstStyle/>
                    <a:p>
                      <a:pPr algn="ctr"/>
                      <a:r>
                        <a:rPr lang="en-US" sz="1100" b="1" dirty="0">
                          <a:solidFill>
                            <a:schemeClr val="bg1"/>
                          </a:solidFill>
                        </a:rPr>
                        <a:t>Investment</a:t>
                      </a:r>
                    </a:p>
                    <a:p>
                      <a:pPr algn="ctr"/>
                      <a:r>
                        <a:rPr lang="en-US" sz="1100" b="1" dirty="0">
                          <a:solidFill>
                            <a:schemeClr val="bg1"/>
                          </a:solidFill>
                        </a:rPr>
                        <a:t>Analysis</a:t>
                      </a:r>
                    </a:p>
                  </p:txBody>
                </p:sp>
                <p:sp>
                  <p:nvSpPr>
                    <p:cNvPr id="54" name="TextBox 53">
                      <a:extLst>
                        <a:ext uri="{FF2B5EF4-FFF2-40B4-BE49-F238E27FC236}">
                          <a16:creationId xmlns:a16="http://schemas.microsoft.com/office/drawing/2014/main" id="{23F558E0-870A-CE4E-B9F7-C1FA037919DD}"/>
                        </a:ext>
                      </a:extLst>
                    </p:cNvPr>
                    <p:cNvSpPr txBox="1"/>
                    <p:nvPr/>
                  </p:nvSpPr>
                  <p:spPr>
                    <a:xfrm>
                      <a:off x="4101633" y="3106620"/>
                      <a:ext cx="1272148" cy="465623"/>
                    </a:xfrm>
                    <a:prstGeom prst="rect">
                      <a:avLst/>
                    </a:prstGeom>
                    <a:noFill/>
                    <a:ln>
                      <a:noFill/>
                    </a:ln>
                  </p:spPr>
                  <p:txBody>
                    <a:bodyPr wrap="square" rtlCol="0">
                      <a:spAutoFit/>
                    </a:bodyPr>
                    <a:lstStyle/>
                    <a:p>
                      <a:pPr algn="ctr"/>
                      <a:r>
                        <a:rPr lang="en-US" sz="1100" b="1" dirty="0">
                          <a:solidFill>
                            <a:schemeClr val="bg1"/>
                          </a:solidFill>
                        </a:rPr>
                        <a:t>Fee Benchmarking</a:t>
                      </a:r>
                    </a:p>
                  </p:txBody>
                </p:sp>
                <p:sp>
                  <p:nvSpPr>
                    <p:cNvPr id="55" name="TextBox 54">
                      <a:extLst>
                        <a:ext uri="{FF2B5EF4-FFF2-40B4-BE49-F238E27FC236}">
                          <a16:creationId xmlns:a16="http://schemas.microsoft.com/office/drawing/2014/main" id="{ED3025EF-0A3E-3347-AF19-0425774329A3}"/>
                        </a:ext>
                      </a:extLst>
                    </p:cNvPr>
                    <p:cNvSpPr txBox="1"/>
                    <p:nvPr/>
                  </p:nvSpPr>
                  <p:spPr>
                    <a:xfrm>
                      <a:off x="2698766" y="4526215"/>
                      <a:ext cx="1111359" cy="465623"/>
                    </a:xfrm>
                    <a:prstGeom prst="rect">
                      <a:avLst/>
                    </a:prstGeom>
                    <a:noFill/>
                    <a:ln>
                      <a:noFill/>
                    </a:ln>
                  </p:spPr>
                  <p:txBody>
                    <a:bodyPr wrap="square" rtlCol="0">
                      <a:spAutoFit/>
                    </a:bodyPr>
                    <a:lstStyle/>
                    <a:p>
                      <a:pPr algn="ctr"/>
                      <a:r>
                        <a:rPr lang="en-US" sz="1100" b="1" dirty="0">
                          <a:solidFill>
                            <a:schemeClr val="bg1"/>
                          </a:solidFill>
                        </a:rPr>
                        <a:t>ERISA Compliance</a:t>
                      </a:r>
                    </a:p>
                  </p:txBody>
                </p:sp>
                <p:sp>
                  <p:nvSpPr>
                    <p:cNvPr id="56" name="TextBox 55">
                      <a:extLst>
                        <a:ext uri="{FF2B5EF4-FFF2-40B4-BE49-F238E27FC236}">
                          <a16:creationId xmlns:a16="http://schemas.microsoft.com/office/drawing/2014/main" id="{27BCF7C2-19A6-7D4F-BC2A-A6D703F15761}"/>
                        </a:ext>
                      </a:extLst>
                    </p:cNvPr>
                    <p:cNvSpPr txBox="1"/>
                    <p:nvPr/>
                  </p:nvSpPr>
                  <p:spPr>
                    <a:xfrm>
                      <a:off x="4184738" y="3905711"/>
                      <a:ext cx="1319784" cy="465623"/>
                    </a:xfrm>
                    <a:prstGeom prst="rect">
                      <a:avLst/>
                    </a:prstGeom>
                    <a:noFill/>
                    <a:ln>
                      <a:noFill/>
                    </a:ln>
                  </p:spPr>
                  <p:txBody>
                    <a:bodyPr wrap="square" rtlCol="0">
                      <a:spAutoFit/>
                    </a:bodyPr>
                    <a:lstStyle/>
                    <a:p>
                      <a:pPr algn="ctr"/>
                      <a:r>
                        <a:rPr lang="en-US" sz="1100" b="1" dirty="0">
                          <a:solidFill>
                            <a:schemeClr val="bg1"/>
                          </a:solidFill>
                        </a:rPr>
                        <a:t>Plan </a:t>
                      </a:r>
                    </a:p>
                    <a:p>
                      <a:pPr algn="ctr"/>
                      <a:r>
                        <a:rPr lang="en-US" sz="1100" b="1" dirty="0">
                          <a:solidFill>
                            <a:schemeClr val="bg1"/>
                          </a:solidFill>
                        </a:rPr>
                        <a:t>Design</a:t>
                      </a:r>
                    </a:p>
                  </p:txBody>
                </p:sp>
              </p:grpSp>
              <p:sp>
                <p:nvSpPr>
                  <p:cNvPr id="49" name="TextBox 48">
                    <a:extLst>
                      <a:ext uri="{FF2B5EF4-FFF2-40B4-BE49-F238E27FC236}">
                        <a16:creationId xmlns:a16="http://schemas.microsoft.com/office/drawing/2014/main" id="{A7B4DBA3-E9FC-5E4D-B617-960E553261B9}"/>
                      </a:ext>
                    </a:extLst>
                  </p:cNvPr>
                  <p:cNvSpPr txBox="1"/>
                  <p:nvPr/>
                </p:nvSpPr>
                <p:spPr>
                  <a:xfrm>
                    <a:off x="5173361" y="5382187"/>
                    <a:ext cx="1088372" cy="465623"/>
                  </a:xfrm>
                  <a:prstGeom prst="rect">
                    <a:avLst/>
                  </a:prstGeom>
                  <a:noFill/>
                  <a:ln>
                    <a:noFill/>
                  </a:ln>
                </p:spPr>
                <p:txBody>
                  <a:bodyPr wrap="square" rtlCol="0">
                    <a:spAutoFit/>
                  </a:bodyPr>
                  <a:lstStyle/>
                  <a:p>
                    <a:pPr algn="ctr"/>
                    <a:r>
                      <a:rPr lang="en-US" sz="1100" b="1" dirty="0">
                        <a:solidFill>
                          <a:schemeClr val="bg1"/>
                        </a:solidFill>
                      </a:rPr>
                      <a:t>TDF Suitability</a:t>
                    </a:r>
                  </a:p>
                </p:txBody>
              </p:sp>
              <p:sp>
                <p:nvSpPr>
                  <p:cNvPr id="50" name="TextBox 49">
                    <a:extLst>
                      <a:ext uri="{FF2B5EF4-FFF2-40B4-BE49-F238E27FC236}">
                        <a16:creationId xmlns:a16="http://schemas.microsoft.com/office/drawing/2014/main" id="{BE599F7B-6802-AE43-AC9A-539EEC159674}"/>
                      </a:ext>
                    </a:extLst>
                  </p:cNvPr>
                  <p:cNvSpPr txBox="1"/>
                  <p:nvPr/>
                </p:nvSpPr>
                <p:spPr>
                  <a:xfrm>
                    <a:off x="3676202" y="3919452"/>
                    <a:ext cx="1111360" cy="465623"/>
                  </a:xfrm>
                  <a:prstGeom prst="rect">
                    <a:avLst/>
                  </a:prstGeom>
                  <a:noFill/>
                  <a:ln>
                    <a:noFill/>
                  </a:ln>
                </p:spPr>
                <p:txBody>
                  <a:bodyPr wrap="square" rtlCol="0">
                    <a:spAutoFit/>
                  </a:bodyPr>
                  <a:lstStyle/>
                  <a:p>
                    <a:pPr algn="ctr"/>
                    <a:r>
                      <a:rPr lang="en-US" sz="1100" b="1" dirty="0">
                        <a:solidFill>
                          <a:schemeClr val="bg1"/>
                        </a:solidFill>
                      </a:rPr>
                      <a:t>Fiduciary Education</a:t>
                    </a:r>
                  </a:p>
                </p:txBody>
              </p:sp>
              <p:sp>
                <p:nvSpPr>
                  <p:cNvPr id="51" name="TextBox 50">
                    <a:extLst>
                      <a:ext uri="{FF2B5EF4-FFF2-40B4-BE49-F238E27FC236}">
                        <a16:creationId xmlns:a16="http://schemas.microsoft.com/office/drawing/2014/main" id="{B303EF38-94FF-674E-8C22-F62EC34EC5B9}"/>
                      </a:ext>
                    </a:extLst>
                  </p:cNvPr>
                  <p:cNvSpPr txBox="1"/>
                  <p:nvPr/>
                </p:nvSpPr>
                <p:spPr>
                  <a:xfrm>
                    <a:off x="3618987" y="4760702"/>
                    <a:ext cx="1111360" cy="465623"/>
                  </a:xfrm>
                  <a:prstGeom prst="rect">
                    <a:avLst/>
                  </a:prstGeom>
                  <a:noFill/>
                  <a:ln>
                    <a:noFill/>
                  </a:ln>
                </p:spPr>
                <p:txBody>
                  <a:bodyPr wrap="square" rtlCol="0">
                    <a:spAutoFit/>
                  </a:bodyPr>
                  <a:lstStyle/>
                  <a:p>
                    <a:pPr algn="ctr"/>
                    <a:r>
                      <a:rPr lang="en-US" sz="1100" b="1" dirty="0">
                        <a:solidFill>
                          <a:schemeClr val="bg1"/>
                        </a:solidFill>
                      </a:rPr>
                      <a:t>Financial Wellness</a:t>
                    </a:r>
                  </a:p>
                </p:txBody>
              </p:sp>
            </p:grpSp>
          </p:grpSp>
          <p:sp>
            <p:nvSpPr>
              <p:cNvPr id="43" name="TextBox 42">
                <a:extLst>
                  <a:ext uri="{FF2B5EF4-FFF2-40B4-BE49-F238E27FC236}">
                    <a16:creationId xmlns:a16="http://schemas.microsoft.com/office/drawing/2014/main" id="{D9E1859C-F8F4-8C49-BD37-B22119019438}"/>
                  </a:ext>
                </a:extLst>
              </p:cNvPr>
              <p:cNvSpPr txBox="1"/>
              <p:nvPr/>
            </p:nvSpPr>
            <p:spPr>
              <a:xfrm rot="16200000">
                <a:off x="4381781" y="4288373"/>
                <a:ext cx="1009635" cy="369332"/>
              </a:xfrm>
              <a:prstGeom prst="rect">
                <a:avLst/>
              </a:prstGeom>
              <a:noFill/>
            </p:spPr>
            <p:txBody>
              <a:bodyPr wrap="none" rtlCol="0">
                <a:prstTxWarp prst="textArchUp">
                  <a:avLst/>
                </a:prstTxWarp>
                <a:spAutoFit/>
              </a:bodyPr>
              <a:lstStyle/>
              <a:p>
                <a:pPr algn="ctr"/>
                <a:r>
                  <a:rPr lang="en-US" sz="1200" dirty="0">
                    <a:solidFill>
                      <a:schemeClr val="tx2">
                        <a:lumMod val="10000"/>
                      </a:schemeClr>
                    </a:solidFill>
                  </a:rPr>
                  <a:t>GUIDANCE</a:t>
                </a:r>
              </a:p>
            </p:txBody>
          </p:sp>
          <p:sp>
            <p:nvSpPr>
              <p:cNvPr id="44" name="TextBox 43">
                <a:extLst>
                  <a:ext uri="{FF2B5EF4-FFF2-40B4-BE49-F238E27FC236}">
                    <a16:creationId xmlns:a16="http://schemas.microsoft.com/office/drawing/2014/main" id="{C89EFF06-E4D8-874B-943D-E420F80DC914}"/>
                  </a:ext>
                </a:extLst>
              </p:cNvPr>
              <p:cNvSpPr txBox="1"/>
              <p:nvPr/>
            </p:nvSpPr>
            <p:spPr>
              <a:xfrm rot="5400000">
                <a:off x="7716827" y="4288373"/>
                <a:ext cx="992579" cy="369332"/>
              </a:xfrm>
              <a:prstGeom prst="rect">
                <a:avLst/>
              </a:prstGeom>
              <a:noFill/>
            </p:spPr>
            <p:txBody>
              <a:bodyPr wrap="none" rtlCol="0">
                <a:prstTxWarp prst="textArchUp">
                  <a:avLst/>
                </a:prstTxWarp>
                <a:spAutoFit/>
              </a:bodyPr>
              <a:lstStyle/>
              <a:p>
                <a:pPr algn="ctr"/>
                <a:r>
                  <a:rPr lang="en-US" sz="1200" dirty="0">
                    <a:solidFill>
                      <a:schemeClr val="tx2">
                        <a:lumMod val="10000"/>
                      </a:schemeClr>
                    </a:solidFill>
                  </a:rPr>
                  <a:t>SUPPORT</a:t>
                </a:r>
              </a:p>
            </p:txBody>
          </p:sp>
          <p:sp>
            <p:nvSpPr>
              <p:cNvPr id="45" name="TextBox 44">
                <a:extLst>
                  <a:ext uri="{FF2B5EF4-FFF2-40B4-BE49-F238E27FC236}">
                    <a16:creationId xmlns:a16="http://schemas.microsoft.com/office/drawing/2014/main" id="{56159E5E-3333-A343-8135-74E735519E4C}"/>
                  </a:ext>
                </a:extLst>
              </p:cNvPr>
              <p:cNvSpPr txBox="1"/>
              <p:nvPr/>
            </p:nvSpPr>
            <p:spPr>
              <a:xfrm>
                <a:off x="5912598" y="5963730"/>
                <a:ext cx="1274708" cy="369332"/>
              </a:xfrm>
              <a:prstGeom prst="rect">
                <a:avLst/>
              </a:prstGeom>
              <a:noFill/>
            </p:spPr>
            <p:txBody>
              <a:bodyPr wrap="none" rtlCol="0">
                <a:prstTxWarp prst="textArchDown">
                  <a:avLst/>
                </a:prstTxWarp>
                <a:spAutoFit/>
              </a:bodyPr>
              <a:lstStyle/>
              <a:p>
                <a:pPr algn="ctr"/>
                <a:r>
                  <a:rPr lang="en-US" sz="1200" dirty="0">
                    <a:solidFill>
                      <a:schemeClr val="tx2">
                        <a:lumMod val="10000"/>
                      </a:schemeClr>
                    </a:solidFill>
                  </a:rPr>
                  <a:t>CONSULTING</a:t>
                </a:r>
              </a:p>
            </p:txBody>
          </p:sp>
        </p:grpSp>
        <p:sp>
          <p:nvSpPr>
            <p:cNvPr id="37" name="Block Arc 36">
              <a:extLst>
                <a:ext uri="{FF2B5EF4-FFF2-40B4-BE49-F238E27FC236}">
                  <a16:creationId xmlns:a16="http://schemas.microsoft.com/office/drawing/2014/main" id="{ABD504A1-5818-B44E-96F0-00978E7FB898}"/>
                </a:ext>
              </a:extLst>
            </p:cNvPr>
            <p:cNvSpPr/>
            <p:nvPr/>
          </p:nvSpPr>
          <p:spPr>
            <a:xfrm rot="16200000">
              <a:off x="4723702" y="2605322"/>
              <a:ext cx="3637595" cy="3710569"/>
            </a:xfrm>
            <a:prstGeom prst="blockArc">
              <a:avLst>
                <a:gd name="adj1" fmla="val 11933085"/>
                <a:gd name="adj2" fmla="val 15026553"/>
                <a:gd name="adj3" fmla="val 589"/>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49">
                <a:solidFill>
                  <a:schemeClr val="tx1"/>
                </a:solidFill>
              </a:endParaRPr>
            </a:p>
          </p:txBody>
        </p:sp>
        <p:sp>
          <p:nvSpPr>
            <p:cNvPr id="38" name="Block Arc 37">
              <a:extLst>
                <a:ext uri="{FF2B5EF4-FFF2-40B4-BE49-F238E27FC236}">
                  <a16:creationId xmlns:a16="http://schemas.microsoft.com/office/drawing/2014/main" id="{0D38B7FD-A737-DF4D-BFE3-A6ECC7BDDCCE}"/>
                </a:ext>
              </a:extLst>
            </p:cNvPr>
            <p:cNvSpPr/>
            <p:nvPr/>
          </p:nvSpPr>
          <p:spPr>
            <a:xfrm rot="16200000">
              <a:off x="4723702" y="2635293"/>
              <a:ext cx="3637595" cy="3710569"/>
            </a:xfrm>
            <a:prstGeom prst="blockArc">
              <a:avLst>
                <a:gd name="adj1" fmla="val 6315597"/>
                <a:gd name="adj2" fmla="val 9577349"/>
                <a:gd name="adj3" fmla="val 705"/>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49">
                <a:solidFill>
                  <a:schemeClr val="tx1"/>
                </a:solidFill>
              </a:endParaRPr>
            </a:p>
          </p:txBody>
        </p:sp>
        <p:sp>
          <p:nvSpPr>
            <p:cNvPr id="39" name="Block Arc 38">
              <a:extLst>
                <a:ext uri="{FF2B5EF4-FFF2-40B4-BE49-F238E27FC236}">
                  <a16:creationId xmlns:a16="http://schemas.microsoft.com/office/drawing/2014/main" id="{59C43DC9-F9D8-0F4C-BB5A-2D0AC3DDEA6B}"/>
                </a:ext>
              </a:extLst>
            </p:cNvPr>
            <p:cNvSpPr/>
            <p:nvPr/>
          </p:nvSpPr>
          <p:spPr>
            <a:xfrm rot="16200000">
              <a:off x="4738419" y="2594460"/>
              <a:ext cx="3637595" cy="3710569"/>
            </a:xfrm>
            <a:prstGeom prst="blockArc">
              <a:avLst>
                <a:gd name="adj1" fmla="val 17257023"/>
                <a:gd name="adj2" fmla="val 4543245"/>
                <a:gd name="adj3" fmla="val 632"/>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49">
                <a:solidFill>
                  <a:schemeClr val="tx1"/>
                </a:solidFill>
              </a:endParaRPr>
            </a:p>
          </p:txBody>
        </p:sp>
      </p:grpSp>
      <p:grpSp>
        <p:nvGrpSpPr>
          <p:cNvPr id="58" name="Group 57">
            <a:extLst>
              <a:ext uri="{FF2B5EF4-FFF2-40B4-BE49-F238E27FC236}">
                <a16:creationId xmlns:a16="http://schemas.microsoft.com/office/drawing/2014/main" id="{21B11674-5114-B347-B72C-D1EBCE0E7C10}"/>
              </a:ext>
            </a:extLst>
          </p:cNvPr>
          <p:cNvGrpSpPr/>
          <p:nvPr/>
        </p:nvGrpSpPr>
        <p:grpSpPr>
          <a:xfrm>
            <a:off x="520509" y="3025803"/>
            <a:ext cx="4127691" cy="3553027"/>
            <a:chOff x="4326410" y="2641810"/>
            <a:chExt cx="4460445" cy="3839455"/>
          </a:xfrm>
        </p:grpSpPr>
        <p:sp>
          <p:nvSpPr>
            <p:cNvPr id="62" name="Arc 61">
              <a:extLst>
                <a:ext uri="{FF2B5EF4-FFF2-40B4-BE49-F238E27FC236}">
                  <a16:creationId xmlns:a16="http://schemas.microsoft.com/office/drawing/2014/main" id="{2C4E733E-8550-B442-9A07-8C105663077A}"/>
                </a:ext>
              </a:extLst>
            </p:cNvPr>
            <p:cNvSpPr/>
            <p:nvPr/>
          </p:nvSpPr>
          <p:spPr bwMode="auto">
            <a:xfrm flipH="1">
              <a:off x="4687215" y="3006545"/>
              <a:ext cx="3264425" cy="3474720"/>
            </a:xfrm>
            <a:prstGeom prst="arc">
              <a:avLst>
                <a:gd name="adj1" fmla="val 16959096"/>
                <a:gd name="adj2" fmla="val 20211696"/>
              </a:avLst>
            </a:prstGeom>
            <a:noFill/>
            <a:ln w="9525" cap="flat" cmpd="sng" algn="ctr">
              <a:noFill/>
              <a:prstDash val="solid"/>
              <a:round/>
              <a:headEnd type="none" w="med" len="med"/>
              <a:tailEnd type="none" w="med" len="med"/>
            </a:ln>
            <a:effectLst/>
          </p:spPr>
          <p:txBody>
            <a:bodyPr vert="horz" wrap="square" lIns="100584" tIns="50292" rIns="100584" bIns="50292" numCol="1" rtlCol="0" anchor="t" anchorCtr="0" compatLnSpc="1">
              <a:prstTxWarp prst="textNoShape">
                <a:avLst/>
              </a:prstTxWarp>
            </a:bodyPr>
            <a:lstStyle/>
            <a:p>
              <a:pPr defTabSz="1005840" eaLnBrk="0" fontAlgn="base" hangingPunct="0">
                <a:spcBef>
                  <a:spcPct val="0"/>
                </a:spcBef>
                <a:spcAft>
                  <a:spcPct val="0"/>
                </a:spcAft>
              </a:pPr>
              <a:endParaRPr lang="en-US" sz="2640" dirty="0">
                <a:latin typeface="Times" pitchFamily="18" charset="0"/>
              </a:endParaRPr>
            </a:p>
          </p:txBody>
        </p:sp>
        <p:grpSp>
          <p:nvGrpSpPr>
            <p:cNvPr id="63" name="Group 62">
              <a:extLst>
                <a:ext uri="{FF2B5EF4-FFF2-40B4-BE49-F238E27FC236}">
                  <a16:creationId xmlns:a16="http://schemas.microsoft.com/office/drawing/2014/main" id="{15C1B926-B407-7343-8683-606317A2CEEE}"/>
                </a:ext>
              </a:extLst>
            </p:cNvPr>
            <p:cNvGrpSpPr/>
            <p:nvPr/>
          </p:nvGrpSpPr>
          <p:grpSpPr>
            <a:xfrm>
              <a:off x="4326410" y="2641810"/>
              <a:ext cx="4460445" cy="3662457"/>
              <a:chOff x="-312892" y="2447215"/>
              <a:chExt cx="4460445" cy="3662457"/>
            </a:xfrm>
          </p:grpSpPr>
          <p:graphicFrame>
            <p:nvGraphicFramePr>
              <p:cNvPr id="67" name="Chart 66">
                <a:extLst>
                  <a:ext uri="{FF2B5EF4-FFF2-40B4-BE49-F238E27FC236}">
                    <a16:creationId xmlns:a16="http://schemas.microsoft.com/office/drawing/2014/main" id="{E1409B5B-6B23-4048-A86B-922A12DD64C1}"/>
                  </a:ext>
                </a:extLst>
              </p:cNvPr>
              <p:cNvGraphicFramePr/>
              <p:nvPr>
                <p:extLst>
                  <p:ext uri="{D42A27DB-BD31-4B8C-83A1-F6EECF244321}">
                    <p14:modId xmlns:p14="http://schemas.microsoft.com/office/powerpoint/2010/main" val="2257687225"/>
                  </p:ext>
                </p:extLst>
              </p:nvPr>
            </p:nvGraphicFramePr>
            <p:xfrm>
              <a:off x="-312892" y="2447215"/>
              <a:ext cx="4460445" cy="3662457"/>
            </p:xfrm>
            <a:graphic>
              <a:graphicData uri="http://schemas.openxmlformats.org/drawingml/2006/chart">
                <c:chart xmlns:c="http://schemas.openxmlformats.org/drawingml/2006/chart" xmlns:r="http://schemas.openxmlformats.org/officeDocument/2006/relationships" r:id="rId3"/>
              </a:graphicData>
            </a:graphic>
          </p:graphicFrame>
          <p:sp>
            <p:nvSpPr>
              <p:cNvPr id="74" name="TextBox 73">
                <a:extLst>
                  <a:ext uri="{FF2B5EF4-FFF2-40B4-BE49-F238E27FC236}">
                    <a16:creationId xmlns:a16="http://schemas.microsoft.com/office/drawing/2014/main" id="{44A502D2-5669-0641-A408-4D1903C0B5B7}"/>
                  </a:ext>
                </a:extLst>
              </p:cNvPr>
              <p:cNvSpPr txBox="1"/>
              <p:nvPr/>
            </p:nvSpPr>
            <p:spPr>
              <a:xfrm>
                <a:off x="2342528" y="3674717"/>
                <a:ext cx="1228953" cy="465623"/>
              </a:xfrm>
              <a:prstGeom prst="rect">
                <a:avLst/>
              </a:prstGeom>
              <a:noFill/>
              <a:ln>
                <a:noFill/>
              </a:ln>
            </p:spPr>
            <p:txBody>
              <a:bodyPr wrap="square" rtlCol="0">
                <a:spAutoFit/>
              </a:bodyPr>
              <a:lstStyle/>
              <a:p>
                <a:pPr algn="ctr"/>
                <a:r>
                  <a:rPr lang="en-US" sz="1100" b="1" dirty="0">
                    <a:solidFill>
                      <a:schemeClr val="bg1"/>
                    </a:solidFill>
                  </a:rPr>
                  <a:t>Investment</a:t>
                </a:r>
              </a:p>
              <a:p>
                <a:pPr algn="ctr"/>
                <a:r>
                  <a:rPr lang="en-US" sz="1100" b="1" dirty="0">
                    <a:solidFill>
                      <a:schemeClr val="bg1"/>
                    </a:solidFill>
                  </a:rPr>
                  <a:t>Analysis</a:t>
                </a:r>
              </a:p>
            </p:txBody>
          </p:sp>
        </p:grpSp>
      </p:grpSp>
      <p:sp>
        <p:nvSpPr>
          <p:cNvPr id="78" name="Content Placeholder 1">
            <a:extLst>
              <a:ext uri="{FF2B5EF4-FFF2-40B4-BE49-F238E27FC236}">
                <a16:creationId xmlns:a16="http://schemas.microsoft.com/office/drawing/2014/main" id="{BB2D0789-16E0-094D-9331-6F1C3035725D}"/>
              </a:ext>
            </a:extLst>
          </p:cNvPr>
          <p:cNvSpPr txBox="1">
            <a:spLocks/>
          </p:cNvSpPr>
          <p:nvPr/>
        </p:nvSpPr>
        <p:spPr>
          <a:xfrm>
            <a:off x="836480" y="2348785"/>
            <a:ext cx="3495748" cy="403891"/>
          </a:xfrm>
          <a:prstGeom prst="rect">
            <a:avLst/>
          </a:prstGeom>
        </p:spPr>
        <p:txBody>
          <a:bodyPr vert="horz" lIns="91440" tIns="45720" rIns="91440" bIns="45720" rtlCol="0" anchor="ctr">
            <a:normAutofit/>
          </a:bodyPr>
          <a:lstStyle>
            <a:lvl1pPr marL="0" indent="0" algn="l" defTabSz="732201" rtl="0" eaLnBrk="1" latinLnBrk="0" hangingPunct="1">
              <a:lnSpc>
                <a:spcPct val="100000"/>
              </a:lnSpc>
              <a:spcBef>
                <a:spcPts val="0"/>
              </a:spcBef>
              <a:spcAft>
                <a:spcPts val="655"/>
              </a:spcAft>
              <a:buClr>
                <a:schemeClr val="tx1"/>
              </a:buClr>
              <a:buFont typeface="Arial" panose="020B0604020202020204" pitchFamily="34" charset="0"/>
              <a:buNone/>
              <a:defRPr sz="1310" kern="1200">
                <a:solidFill>
                  <a:schemeClr val="tx1"/>
                </a:solidFill>
                <a:latin typeface="Arial" panose="020B0604020202020204" pitchFamily="34" charset="0"/>
                <a:ea typeface="+mn-ea"/>
                <a:cs typeface="Arial" panose="020B0604020202020204" pitchFamily="34" charset="0"/>
              </a:defRPr>
            </a:lvl1pPr>
            <a:lvl2pPr marL="377888"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2pPr>
            <a:lvl3pPr marL="540831"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3pPr>
            <a:lvl4pPr marL="710706"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4pPr>
            <a:lvl5pPr marL="16474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5pPr>
            <a:lvl6pPr marL="20135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6pPr>
            <a:lvl7pPr marL="2379654"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7pPr>
            <a:lvl8pPr marL="27457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8pPr>
            <a:lvl9pPr marL="31118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9pPr>
          </a:lstStyle>
          <a:p>
            <a:pPr algn="ctr"/>
            <a:r>
              <a:rPr lang="en-US" sz="1600" b="1" dirty="0"/>
              <a:t>MOST ADVISORS</a:t>
            </a:r>
          </a:p>
        </p:txBody>
      </p:sp>
      <p:sp>
        <p:nvSpPr>
          <p:cNvPr id="79" name="Content Placeholder 1">
            <a:extLst>
              <a:ext uri="{FF2B5EF4-FFF2-40B4-BE49-F238E27FC236}">
                <a16:creationId xmlns:a16="http://schemas.microsoft.com/office/drawing/2014/main" id="{EC207DD7-4391-CF42-83B0-553C076CD32A}"/>
              </a:ext>
            </a:extLst>
          </p:cNvPr>
          <p:cNvSpPr txBox="1">
            <a:spLocks/>
          </p:cNvSpPr>
          <p:nvPr/>
        </p:nvSpPr>
        <p:spPr>
          <a:xfrm>
            <a:off x="5726712" y="2348785"/>
            <a:ext cx="3495748" cy="403891"/>
          </a:xfrm>
          <a:prstGeom prst="rect">
            <a:avLst/>
          </a:prstGeom>
        </p:spPr>
        <p:txBody>
          <a:bodyPr vert="horz" lIns="91440" tIns="45720" rIns="91440" bIns="45720" rtlCol="0" anchor="ctr">
            <a:normAutofit fontScale="92500"/>
          </a:bodyPr>
          <a:lstStyle>
            <a:lvl1pPr marL="0" indent="0" algn="l" defTabSz="732201" rtl="0" eaLnBrk="1" latinLnBrk="0" hangingPunct="1">
              <a:lnSpc>
                <a:spcPct val="100000"/>
              </a:lnSpc>
              <a:spcBef>
                <a:spcPts val="0"/>
              </a:spcBef>
              <a:spcAft>
                <a:spcPts val="655"/>
              </a:spcAft>
              <a:buClr>
                <a:schemeClr val="tx1"/>
              </a:buClr>
              <a:buFont typeface="Arial" panose="020B0604020202020204" pitchFamily="34" charset="0"/>
              <a:buNone/>
              <a:defRPr sz="1310" kern="1200">
                <a:solidFill>
                  <a:schemeClr val="tx1"/>
                </a:solidFill>
                <a:latin typeface="Arial" panose="020B0604020202020204" pitchFamily="34" charset="0"/>
                <a:ea typeface="+mn-ea"/>
                <a:cs typeface="Arial" panose="020B0604020202020204" pitchFamily="34" charset="0"/>
              </a:defRPr>
            </a:lvl1pPr>
            <a:lvl2pPr marL="377888"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2pPr>
            <a:lvl3pPr marL="540831"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3pPr>
            <a:lvl4pPr marL="710706"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4pPr>
            <a:lvl5pPr marL="16474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5pPr>
            <a:lvl6pPr marL="20135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6pPr>
            <a:lvl7pPr marL="2379654"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7pPr>
            <a:lvl8pPr marL="27457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8pPr>
            <a:lvl9pPr marL="31118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9pPr>
          </a:lstStyle>
          <a:p>
            <a:pPr algn="ctr"/>
            <a:r>
              <a:rPr lang="en-US" sz="1600" b="1" dirty="0"/>
              <a:t>RPAG FINANCIAL PROFESSIONALS</a:t>
            </a:r>
          </a:p>
        </p:txBody>
      </p:sp>
      <p:sp>
        <p:nvSpPr>
          <p:cNvPr id="34" name="Footer Placeholder 3">
            <a:extLst>
              <a:ext uri="{FF2B5EF4-FFF2-40B4-BE49-F238E27FC236}">
                <a16:creationId xmlns:a16="http://schemas.microsoft.com/office/drawing/2014/main" id="{1A28A1BD-1CC4-2B48-BE75-CDFDA28B9C4A}"/>
              </a:ext>
            </a:extLst>
          </p:cNvPr>
          <p:cNvSpPr>
            <a:spLocks noGrp="1"/>
          </p:cNvSpPr>
          <p:nvPr>
            <p:ph type="ftr" sz="quarter" idx="11"/>
          </p:nvPr>
        </p:nvSpPr>
        <p:spPr>
          <a:xfrm>
            <a:off x="762000" y="7315200"/>
            <a:ext cx="4343400" cy="228600"/>
          </a:xfrm>
        </p:spPr>
        <p:txBody>
          <a:bodyPr/>
          <a:lstStyle/>
          <a:p>
            <a:r>
              <a:rPr lang="en-US" i="0" dirty="0"/>
              <a:t>ACR# 3860323  10/21</a:t>
            </a:r>
          </a:p>
        </p:txBody>
      </p:sp>
    </p:spTree>
    <p:extLst>
      <p:ext uri="{BB962C8B-B14F-4D97-AF65-F5344CB8AC3E}">
        <p14:creationId xmlns:p14="http://schemas.microsoft.com/office/powerpoint/2010/main" val="3041553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659D7-1797-2F48-9C27-FA4E698C48C6}"/>
              </a:ext>
            </a:extLst>
          </p:cNvPr>
          <p:cNvSpPr>
            <a:spLocks noGrp="1"/>
          </p:cNvSpPr>
          <p:nvPr>
            <p:ph type="ctrTitle"/>
          </p:nvPr>
        </p:nvSpPr>
        <p:spPr/>
        <p:txBody>
          <a:bodyPr>
            <a:normAutofit/>
          </a:bodyPr>
          <a:lstStyle/>
          <a:p>
            <a:r>
              <a:rPr lang="en-US" sz="4000" b="1" dirty="0"/>
              <a:t>About Us</a:t>
            </a:r>
          </a:p>
        </p:txBody>
      </p:sp>
      <p:sp>
        <p:nvSpPr>
          <p:cNvPr id="3" name="Subtitle 2">
            <a:extLst>
              <a:ext uri="{FF2B5EF4-FFF2-40B4-BE49-F238E27FC236}">
                <a16:creationId xmlns:a16="http://schemas.microsoft.com/office/drawing/2014/main" id="{00C36B40-16DD-4B4A-B819-5BEF7F7BD98A}"/>
              </a:ext>
            </a:extLst>
          </p:cNvPr>
          <p:cNvSpPr>
            <a:spLocks noGrp="1"/>
          </p:cNvSpPr>
          <p:nvPr>
            <p:ph type="subTitle" idx="1"/>
          </p:nvPr>
        </p:nvSpPr>
        <p:spPr>
          <a:xfrm>
            <a:off x="680882" y="5181600"/>
            <a:ext cx="7167717" cy="1066800"/>
          </a:xfrm>
        </p:spPr>
        <p:txBody>
          <a:bodyPr>
            <a:normAutofit/>
          </a:bodyPr>
          <a:lstStyle/>
          <a:p>
            <a:r>
              <a:rPr lang="en-US" sz="2000" dirty="0"/>
              <a:t>Helping create successful retirement plan outcomes for plan sponsors and plan participants.</a:t>
            </a:r>
          </a:p>
        </p:txBody>
      </p:sp>
    </p:spTree>
    <p:extLst>
      <p:ext uri="{BB962C8B-B14F-4D97-AF65-F5344CB8AC3E}">
        <p14:creationId xmlns:p14="http://schemas.microsoft.com/office/powerpoint/2010/main" val="2101711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0D4A4-DB46-AE44-A6D2-76A02E9CFE0B}"/>
              </a:ext>
            </a:extLst>
          </p:cNvPr>
          <p:cNvSpPr>
            <a:spLocks noGrp="1"/>
          </p:cNvSpPr>
          <p:nvPr>
            <p:ph type="title"/>
          </p:nvPr>
        </p:nvSpPr>
        <p:spPr/>
        <p:txBody>
          <a:bodyPr/>
          <a:lstStyle/>
          <a:p>
            <a:r>
              <a:rPr lang="en-US" sz="3200" dirty="0"/>
              <a:t>Mission Statement</a:t>
            </a:r>
          </a:p>
        </p:txBody>
      </p:sp>
      <p:sp>
        <p:nvSpPr>
          <p:cNvPr id="3" name="Content Placeholder 1">
            <a:extLst>
              <a:ext uri="{FF2B5EF4-FFF2-40B4-BE49-F238E27FC236}">
                <a16:creationId xmlns:a16="http://schemas.microsoft.com/office/drawing/2014/main" id="{707471C6-0005-8148-A243-020D286BCCA3}"/>
              </a:ext>
            </a:extLst>
          </p:cNvPr>
          <p:cNvSpPr txBox="1">
            <a:spLocks/>
          </p:cNvSpPr>
          <p:nvPr/>
        </p:nvSpPr>
        <p:spPr>
          <a:xfrm>
            <a:off x="4267200" y="1085850"/>
            <a:ext cx="5334000" cy="5600700"/>
          </a:xfrm>
          <a:prstGeom prst="rect">
            <a:avLst/>
          </a:prstGeom>
        </p:spPr>
        <p:txBody>
          <a:bodyPr anchor="ctr">
            <a:normAutofit/>
          </a:bodyPr>
          <a:lstStyle>
            <a:lvl1pPr marL="208012"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310" kern="1200">
                <a:solidFill>
                  <a:schemeClr val="tx1"/>
                </a:solidFill>
                <a:latin typeface="Arial" panose="020B0604020202020204" pitchFamily="34" charset="0"/>
                <a:ea typeface="+mn-ea"/>
                <a:cs typeface="Arial" panose="020B0604020202020204" pitchFamily="34" charset="0"/>
              </a:defRPr>
            </a:lvl1pPr>
            <a:lvl2pPr marL="377888"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2pPr>
            <a:lvl3pPr marL="540831"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3pPr>
            <a:lvl4pPr marL="710706"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4pPr>
            <a:lvl5pPr marL="16474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5pPr>
            <a:lvl6pPr marL="20135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6pPr>
            <a:lvl7pPr marL="2379654"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7pPr>
            <a:lvl8pPr marL="27457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8pPr>
            <a:lvl9pPr marL="31118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9pPr>
          </a:lstStyle>
          <a:p>
            <a:pPr marL="0" indent="0">
              <a:buNone/>
            </a:pPr>
            <a:endParaRPr lang="en-US" sz="2000" dirty="0"/>
          </a:p>
        </p:txBody>
      </p:sp>
      <p:sp>
        <p:nvSpPr>
          <p:cNvPr id="5" name="TextBox 4">
            <a:extLst>
              <a:ext uri="{FF2B5EF4-FFF2-40B4-BE49-F238E27FC236}">
                <a16:creationId xmlns:a16="http://schemas.microsoft.com/office/drawing/2014/main" id="{276F4FD9-F307-44FE-9ECA-221DEFE43D2B}"/>
              </a:ext>
            </a:extLst>
          </p:cNvPr>
          <p:cNvSpPr txBox="1"/>
          <p:nvPr/>
        </p:nvSpPr>
        <p:spPr>
          <a:xfrm>
            <a:off x="4267202" y="2936005"/>
            <a:ext cx="5029200" cy="1138389"/>
          </a:xfrm>
          <a:prstGeom prst="rect">
            <a:avLst/>
          </a:prstGeom>
          <a:noFill/>
        </p:spPr>
        <p:txBody>
          <a:bodyPr wrap="square">
            <a:spAutoFit/>
          </a:bodyPr>
          <a:lstStyle/>
          <a:p>
            <a:pPr marL="0" marR="0" lvl="0" indent="0" algn="l" defTabSz="518176" rtl="0" eaLnBrk="1" fontAlgn="auto" latinLnBrk="0" hangingPunct="1">
              <a:lnSpc>
                <a:spcPct val="100000"/>
              </a:lnSpc>
              <a:spcBef>
                <a:spcPct val="20000"/>
              </a:spcBef>
              <a:spcAft>
                <a:spcPts val="0"/>
              </a:spcAft>
              <a:buClrTx/>
              <a:buSzTx/>
              <a:buFont typeface="Arial"/>
              <a:buNone/>
              <a:tabLst/>
              <a:defRPr/>
            </a:pPr>
            <a:r>
              <a:rPr kumimoji="0" lang="en-US" sz="2266" b="0" i="0" u="none" strike="noStrike" kern="1200" cap="none" spc="0" normalizeH="0" baseline="0" noProof="0" dirty="0">
                <a:ln>
                  <a:noFill/>
                </a:ln>
                <a:solidFill>
                  <a:srgbClr val="0D223F"/>
                </a:solidFill>
                <a:effectLst/>
                <a:uLnTx/>
                <a:uFillTx/>
                <a:latin typeface="Arial"/>
                <a:ea typeface="+mn-ea"/>
                <a:cs typeface="Arial"/>
              </a:rPr>
              <a:t>Helping create successful retirement plan outcomes for plan sponsors and plan participants.</a:t>
            </a:r>
          </a:p>
        </p:txBody>
      </p:sp>
    </p:spTree>
    <p:extLst>
      <p:ext uri="{BB962C8B-B14F-4D97-AF65-F5344CB8AC3E}">
        <p14:creationId xmlns:p14="http://schemas.microsoft.com/office/powerpoint/2010/main" val="187637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D28EC9-4BF3-3548-85FA-C0781C08AE7A}"/>
              </a:ext>
            </a:extLst>
          </p:cNvPr>
          <p:cNvSpPr>
            <a:spLocks noGrp="1"/>
          </p:cNvSpPr>
          <p:nvPr>
            <p:ph type="title"/>
          </p:nvPr>
        </p:nvSpPr>
        <p:spPr/>
        <p:txBody>
          <a:bodyPr/>
          <a:lstStyle/>
          <a:p>
            <a:r>
              <a:rPr lang="en-US" sz="2800" b="1" dirty="0"/>
              <a:t>Retirement Services</a:t>
            </a:r>
          </a:p>
        </p:txBody>
      </p:sp>
      <p:sp>
        <p:nvSpPr>
          <p:cNvPr id="5" name="Slide Number Placeholder 4">
            <a:extLst>
              <a:ext uri="{FF2B5EF4-FFF2-40B4-BE49-F238E27FC236}">
                <a16:creationId xmlns:a16="http://schemas.microsoft.com/office/drawing/2014/main" id="{E9B6B2CF-DA2E-314F-B724-B0002B84DF73}"/>
              </a:ext>
            </a:extLst>
          </p:cNvPr>
          <p:cNvSpPr>
            <a:spLocks noGrp="1"/>
          </p:cNvSpPr>
          <p:nvPr>
            <p:ph type="sldNum" sz="quarter" idx="12"/>
          </p:nvPr>
        </p:nvSpPr>
        <p:spPr/>
        <p:txBody>
          <a:bodyPr/>
          <a:lstStyle/>
          <a:p>
            <a:fld id="{9061F5B3-D3D1-4E34-B802-F65422553442}" type="slidenum">
              <a:rPr lang="en-US" smtClean="0"/>
              <a:t>8</a:t>
            </a:fld>
            <a:endParaRPr lang="en-US"/>
          </a:p>
        </p:txBody>
      </p:sp>
      <p:pic>
        <p:nvPicPr>
          <p:cNvPr id="16" name="Picture 15">
            <a:extLst>
              <a:ext uri="{FF2B5EF4-FFF2-40B4-BE49-F238E27FC236}">
                <a16:creationId xmlns:a16="http://schemas.microsoft.com/office/drawing/2014/main" id="{A3227B46-5634-AB4B-840B-C01CA60A3643}"/>
              </a:ext>
            </a:extLst>
          </p:cNvPr>
          <p:cNvPicPr>
            <a:picLocks noChangeAspect="1"/>
          </p:cNvPicPr>
          <p:nvPr/>
        </p:nvPicPr>
        <p:blipFill>
          <a:blip r:embed="rId2">
            <a:duotone>
              <a:prstClr val="black"/>
              <a:schemeClr val="bg1">
                <a:tint val="45000"/>
                <a:satMod val="400000"/>
              </a:schemeClr>
            </a:duotone>
            <a:lum bright="100000"/>
          </a:blip>
          <a:stretch>
            <a:fillRect/>
          </a:stretch>
        </p:blipFill>
        <p:spPr>
          <a:xfrm>
            <a:off x="999863" y="5234174"/>
            <a:ext cx="727237" cy="581791"/>
          </a:xfrm>
          <a:prstGeom prst="rect">
            <a:avLst/>
          </a:prstGeom>
        </p:spPr>
      </p:pic>
      <p:sp>
        <p:nvSpPr>
          <p:cNvPr id="36" name="Rectangle 35">
            <a:extLst>
              <a:ext uri="{FF2B5EF4-FFF2-40B4-BE49-F238E27FC236}">
                <a16:creationId xmlns:a16="http://schemas.microsoft.com/office/drawing/2014/main" id="{80CD3D0C-FDE1-E249-B44C-FA75375C3B25}"/>
              </a:ext>
            </a:extLst>
          </p:cNvPr>
          <p:cNvSpPr/>
          <p:nvPr/>
        </p:nvSpPr>
        <p:spPr>
          <a:xfrm>
            <a:off x="719279" y="5120555"/>
            <a:ext cx="1073548" cy="10735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7" name="Content Placeholder 1">
            <a:extLst>
              <a:ext uri="{FF2B5EF4-FFF2-40B4-BE49-F238E27FC236}">
                <a16:creationId xmlns:a16="http://schemas.microsoft.com/office/drawing/2014/main" id="{0377FE64-5B1B-0D4C-AF2A-7B675B43776C}"/>
              </a:ext>
            </a:extLst>
          </p:cNvPr>
          <p:cNvSpPr txBox="1">
            <a:spLocks/>
          </p:cNvSpPr>
          <p:nvPr/>
        </p:nvSpPr>
        <p:spPr>
          <a:xfrm>
            <a:off x="1957431" y="5120556"/>
            <a:ext cx="2995978" cy="1073547"/>
          </a:xfrm>
          <a:prstGeom prst="rect">
            <a:avLst/>
          </a:prstGeom>
        </p:spPr>
        <p:txBody>
          <a:bodyPr anchor="ctr">
            <a:normAutofit fontScale="85000" lnSpcReduction="10000"/>
          </a:bodyPr>
          <a:lstStyle>
            <a:lvl1pPr marL="208012"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310" kern="1200">
                <a:solidFill>
                  <a:schemeClr val="tx1"/>
                </a:solidFill>
                <a:latin typeface="Arial" panose="020B0604020202020204" pitchFamily="34" charset="0"/>
                <a:ea typeface="+mn-ea"/>
                <a:cs typeface="Arial" panose="020B0604020202020204" pitchFamily="34" charset="0"/>
              </a:defRPr>
            </a:lvl1pPr>
            <a:lvl2pPr marL="377888"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2pPr>
            <a:lvl3pPr marL="540831"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3pPr>
            <a:lvl4pPr marL="710706"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4pPr>
            <a:lvl5pPr marL="16474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5pPr>
            <a:lvl6pPr marL="20135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6pPr>
            <a:lvl7pPr marL="2379654"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7pPr>
            <a:lvl8pPr marL="27457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8pPr>
            <a:lvl9pPr marL="31118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9pPr>
          </a:lstStyle>
          <a:p>
            <a:pPr marL="0" indent="0">
              <a:buNone/>
            </a:pPr>
            <a:r>
              <a:rPr lang="en-US" sz="1600" b="1" dirty="0">
                <a:solidFill>
                  <a:schemeClr val="accent3"/>
                </a:solidFill>
              </a:rPr>
              <a:t>COURAGEOUS PLAN DESIGN</a:t>
            </a:r>
          </a:p>
          <a:p>
            <a:pPr marL="0" indent="0">
              <a:buNone/>
            </a:pPr>
            <a:r>
              <a:rPr lang="en-US" sz="1400" dirty="0"/>
              <a:t>Plan design assessments that strive to increase an employer’s benefits return on investment (ROI) while striving to enhance participant retirement outcomes</a:t>
            </a:r>
          </a:p>
        </p:txBody>
      </p:sp>
      <p:sp>
        <p:nvSpPr>
          <p:cNvPr id="54" name="Rectangle 53">
            <a:extLst>
              <a:ext uri="{FF2B5EF4-FFF2-40B4-BE49-F238E27FC236}">
                <a16:creationId xmlns:a16="http://schemas.microsoft.com/office/drawing/2014/main" id="{F094D033-8180-1649-9F6E-C1761E254E7F}"/>
              </a:ext>
            </a:extLst>
          </p:cNvPr>
          <p:cNvSpPr/>
          <p:nvPr/>
        </p:nvSpPr>
        <p:spPr>
          <a:xfrm>
            <a:off x="719279" y="3401800"/>
            <a:ext cx="1073548" cy="10735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5" name="Content Placeholder 1">
            <a:extLst>
              <a:ext uri="{FF2B5EF4-FFF2-40B4-BE49-F238E27FC236}">
                <a16:creationId xmlns:a16="http://schemas.microsoft.com/office/drawing/2014/main" id="{2CD35CCF-E15A-634B-9044-A66E38D8492B}"/>
              </a:ext>
            </a:extLst>
          </p:cNvPr>
          <p:cNvSpPr txBox="1">
            <a:spLocks/>
          </p:cNvSpPr>
          <p:nvPr/>
        </p:nvSpPr>
        <p:spPr>
          <a:xfrm>
            <a:off x="1957431" y="3401801"/>
            <a:ext cx="2995978" cy="1073547"/>
          </a:xfrm>
          <a:prstGeom prst="rect">
            <a:avLst/>
          </a:prstGeom>
        </p:spPr>
        <p:txBody>
          <a:bodyPr anchor="ctr">
            <a:normAutofit/>
          </a:bodyPr>
          <a:lstStyle>
            <a:lvl1pPr marL="208012"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310" kern="1200">
                <a:solidFill>
                  <a:schemeClr val="tx1"/>
                </a:solidFill>
                <a:latin typeface="Arial" panose="020B0604020202020204" pitchFamily="34" charset="0"/>
                <a:ea typeface="+mn-ea"/>
                <a:cs typeface="Arial" panose="020B0604020202020204" pitchFamily="34" charset="0"/>
              </a:defRPr>
            </a:lvl1pPr>
            <a:lvl2pPr marL="377888"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2pPr>
            <a:lvl3pPr marL="540831"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3pPr>
            <a:lvl4pPr marL="710706"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4pPr>
            <a:lvl5pPr marL="16474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5pPr>
            <a:lvl6pPr marL="20135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6pPr>
            <a:lvl7pPr marL="2379654"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7pPr>
            <a:lvl8pPr marL="27457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8pPr>
            <a:lvl9pPr marL="31118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9pPr>
          </a:lstStyle>
          <a:p>
            <a:pPr marL="0" indent="0">
              <a:buNone/>
            </a:pPr>
            <a:r>
              <a:rPr lang="en-US" sz="1400" b="1" dirty="0">
                <a:solidFill>
                  <a:schemeClr val="accent2"/>
                </a:solidFill>
              </a:rPr>
              <a:t>INVESTMENT ANALYSIS</a:t>
            </a:r>
          </a:p>
          <a:p>
            <a:pPr marL="0" indent="0">
              <a:buNone/>
            </a:pPr>
            <a:r>
              <a:rPr lang="en-US" sz="1200" dirty="0"/>
              <a:t>Proprietary fund ranking system that aims to enhance outcomes, manage risks and reduce fiduciary exposure</a:t>
            </a:r>
          </a:p>
        </p:txBody>
      </p:sp>
      <p:sp>
        <p:nvSpPr>
          <p:cNvPr id="57" name="Rectangle 56">
            <a:extLst>
              <a:ext uri="{FF2B5EF4-FFF2-40B4-BE49-F238E27FC236}">
                <a16:creationId xmlns:a16="http://schemas.microsoft.com/office/drawing/2014/main" id="{FC15AFEC-7D40-8045-8C44-A6D8522422ED}"/>
              </a:ext>
            </a:extLst>
          </p:cNvPr>
          <p:cNvSpPr/>
          <p:nvPr/>
        </p:nvSpPr>
        <p:spPr>
          <a:xfrm>
            <a:off x="719279" y="1683046"/>
            <a:ext cx="1073548" cy="10735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8" name="Content Placeholder 1">
            <a:extLst>
              <a:ext uri="{FF2B5EF4-FFF2-40B4-BE49-F238E27FC236}">
                <a16:creationId xmlns:a16="http://schemas.microsoft.com/office/drawing/2014/main" id="{2FD1D0F0-1FBC-3646-8533-BF91E3D6D281}"/>
              </a:ext>
            </a:extLst>
          </p:cNvPr>
          <p:cNvSpPr txBox="1">
            <a:spLocks/>
          </p:cNvSpPr>
          <p:nvPr/>
        </p:nvSpPr>
        <p:spPr>
          <a:xfrm>
            <a:off x="1957431" y="1683047"/>
            <a:ext cx="2995978" cy="1073547"/>
          </a:xfrm>
          <a:prstGeom prst="rect">
            <a:avLst/>
          </a:prstGeom>
        </p:spPr>
        <p:txBody>
          <a:bodyPr anchor="ctr">
            <a:normAutofit fontScale="62500" lnSpcReduction="20000"/>
          </a:bodyPr>
          <a:lstStyle>
            <a:lvl1pPr marL="208012"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310" kern="1200">
                <a:solidFill>
                  <a:schemeClr val="tx1"/>
                </a:solidFill>
                <a:latin typeface="Arial" panose="020B0604020202020204" pitchFamily="34" charset="0"/>
                <a:ea typeface="+mn-ea"/>
                <a:cs typeface="Arial" panose="020B0604020202020204" pitchFamily="34" charset="0"/>
              </a:defRPr>
            </a:lvl1pPr>
            <a:lvl2pPr marL="377888"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2pPr>
            <a:lvl3pPr marL="540831"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3pPr>
            <a:lvl4pPr marL="710706"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4pPr>
            <a:lvl5pPr marL="16474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5pPr>
            <a:lvl6pPr marL="20135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6pPr>
            <a:lvl7pPr marL="2379654"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7pPr>
            <a:lvl8pPr marL="27457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8pPr>
            <a:lvl9pPr marL="31118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9pPr>
          </a:lstStyle>
          <a:p>
            <a:pPr marL="0" indent="0">
              <a:buNone/>
            </a:pPr>
            <a:r>
              <a:rPr lang="en-US" sz="2200" b="1" dirty="0">
                <a:solidFill>
                  <a:schemeClr val="accent1"/>
                </a:solidFill>
              </a:rPr>
              <a:t>TARGET DATE FUND CONSULTING</a:t>
            </a:r>
          </a:p>
          <a:p>
            <a:pPr marL="0" indent="0">
              <a:lnSpc>
                <a:spcPct val="120000"/>
              </a:lnSpc>
              <a:buNone/>
            </a:pPr>
            <a:r>
              <a:rPr lang="en-US" sz="1900" dirty="0"/>
              <a:t>Comprehensive and ongoing fiduciary guidance, training and support to mitigate potential liabilities.</a:t>
            </a:r>
          </a:p>
        </p:txBody>
      </p:sp>
      <p:sp>
        <p:nvSpPr>
          <p:cNvPr id="60" name="Rectangle 59">
            <a:extLst>
              <a:ext uri="{FF2B5EF4-FFF2-40B4-BE49-F238E27FC236}">
                <a16:creationId xmlns:a16="http://schemas.microsoft.com/office/drawing/2014/main" id="{993BCCA1-A9A7-2A4A-A6DD-7C8CAF6D36A8}"/>
              </a:ext>
            </a:extLst>
          </p:cNvPr>
          <p:cNvSpPr/>
          <p:nvPr/>
        </p:nvSpPr>
        <p:spPr>
          <a:xfrm>
            <a:off x="5138469" y="5120555"/>
            <a:ext cx="1073548" cy="10735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61" name="Content Placeholder 1">
            <a:extLst>
              <a:ext uri="{FF2B5EF4-FFF2-40B4-BE49-F238E27FC236}">
                <a16:creationId xmlns:a16="http://schemas.microsoft.com/office/drawing/2014/main" id="{8CB77E20-8F09-F34C-9DC8-6862578ECD2E}"/>
              </a:ext>
            </a:extLst>
          </p:cNvPr>
          <p:cNvSpPr txBox="1">
            <a:spLocks/>
          </p:cNvSpPr>
          <p:nvPr/>
        </p:nvSpPr>
        <p:spPr>
          <a:xfrm>
            <a:off x="6376621" y="5120556"/>
            <a:ext cx="2995978" cy="1073547"/>
          </a:xfrm>
          <a:prstGeom prst="rect">
            <a:avLst/>
          </a:prstGeom>
        </p:spPr>
        <p:txBody>
          <a:bodyPr anchor="ctr">
            <a:normAutofit fontScale="92500"/>
          </a:bodyPr>
          <a:lstStyle>
            <a:lvl1pPr marL="208012"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310" kern="1200">
                <a:solidFill>
                  <a:schemeClr val="tx1"/>
                </a:solidFill>
                <a:latin typeface="Arial" panose="020B0604020202020204" pitchFamily="34" charset="0"/>
                <a:ea typeface="+mn-ea"/>
                <a:cs typeface="Arial" panose="020B0604020202020204" pitchFamily="34" charset="0"/>
              </a:defRPr>
            </a:lvl1pPr>
            <a:lvl2pPr marL="377888"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2pPr>
            <a:lvl3pPr marL="540831"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3pPr>
            <a:lvl4pPr marL="710706"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4pPr>
            <a:lvl5pPr marL="16474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5pPr>
            <a:lvl6pPr marL="20135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6pPr>
            <a:lvl7pPr marL="2379654"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7pPr>
            <a:lvl8pPr marL="27457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8pPr>
            <a:lvl9pPr marL="31118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9pPr>
          </a:lstStyle>
          <a:p>
            <a:pPr marL="0" indent="0">
              <a:buNone/>
            </a:pPr>
            <a:r>
              <a:rPr lang="en-US" sz="1500" b="1" dirty="0">
                <a:solidFill>
                  <a:schemeClr val="accent4"/>
                </a:solidFill>
              </a:rPr>
              <a:t>EMPLOYEE ENGAGEMENT</a:t>
            </a:r>
          </a:p>
          <a:p>
            <a:pPr marL="0" indent="0">
              <a:buNone/>
            </a:pPr>
            <a:r>
              <a:rPr lang="en-US" sz="1300" dirty="0"/>
              <a:t>Highly customized plan participant content structured to help optimize outcomes and increase financial wellness</a:t>
            </a:r>
          </a:p>
        </p:txBody>
      </p:sp>
      <p:sp>
        <p:nvSpPr>
          <p:cNvPr id="63" name="Rectangle 62">
            <a:extLst>
              <a:ext uri="{FF2B5EF4-FFF2-40B4-BE49-F238E27FC236}">
                <a16:creationId xmlns:a16="http://schemas.microsoft.com/office/drawing/2014/main" id="{43A85C1D-4135-824A-B67C-CA4091EB5EA9}"/>
              </a:ext>
            </a:extLst>
          </p:cNvPr>
          <p:cNvSpPr/>
          <p:nvPr/>
        </p:nvSpPr>
        <p:spPr>
          <a:xfrm>
            <a:off x="5138469" y="3401800"/>
            <a:ext cx="1073548" cy="107354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64" name="Content Placeholder 1">
            <a:extLst>
              <a:ext uri="{FF2B5EF4-FFF2-40B4-BE49-F238E27FC236}">
                <a16:creationId xmlns:a16="http://schemas.microsoft.com/office/drawing/2014/main" id="{4763E0A1-1057-BC41-BC47-F2B7C18EF0F5}"/>
              </a:ext>
            </a:extLst>
          </p:cNvPr>
          <p:cNvSpPr txBox="1">
            <a:spLocks/>
          </p:cNvSpPr>
          <p:nvPr/>
        </p:nvSpPr>
        <p:spPr>
          <a:xfrm>
            <a:off x="6376621" y="3401801"/>
            <a:ext cx="2995978" cy="1073547"/>
          </a:xfrm>
          <a:prstGeom prst="rect">
            <a:avLst/>
          </a:prstGeom>
        </p:spPr>
        <p:txBody>
          <a:bodyPr anchor="ctr">
            <a:normAutofit fontScale="92500" lnSpcReduction="10000"/>
          </a:bodyPr>
          <a:lstStyle>
            <a:lvl1pPr marL="208012"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310" kern="1200">
                <a:solidFill>
                  <a:schemeClr val="tx1"/>
                </a:solidFill>
                <a:latin typeface="Arial" panose="020B0604020202020204" pitchFamily="34" charset="0"/>
                <a:ea typeface="+mn-ea"/>
                <a:cs typeface="Arial" panose="020B0604020202020204" pitchFamily="34" charset="0"/>
              </a:defRPr>
            </a:lvl1pPr>
            <a:lvl2pPr marL="377888"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2pPr>
            <a:lvl3pPr marL="540831"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3pPr>
            <a:lvl4pPr marL="710706"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4pPr>
            <a:lvl5pPr marL="16474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5pPr>
            <a:lvl6pPr marL="20135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6pPr>
            <a:lvl7pPr marL="2379654"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7pPr>
            <a:lvl8pPr marL="27457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8pPr>
            <a:lvl9pPr marL="31118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9pPr>
          </a:lstStyle>
          <a:p>
            <a:pPr marL="0" indent="0">
              <a:buNone/>
            </a:pPr>
            <a:r>
              <a:rPr lang="en-US" sz="1500" b="1" dirty="0">
                <a:solidFill>
                  <a:schemeClr val="accent6"/>
                </a:solidFill>
              </a:rPr>
              <a:t>TARGET DATE FUND CONSULTING</a:t>
            </a:r>
          </a:p>
          <a:p>
            <a:pPr marL="0" indent="0">
              <a:buNone/>
            </a:pPr>
            <a:r>
              <a:rPr lang="en-US" sz="1300" dirty="0"/>
              <a:t>Advanced risk-based suitability process to identify a “best-fit” target date fund series that is right for your plan</a:t>
            </a:r>
          </a:p>
        </p:txBody>
      </p:sp>
      <p:sp>
        <p:nvSpPr>
          <p:cNvPr id="66" name="Rectangle 65">
            <a:extLst>
              <a:ext uri="{FF2B5EF4-FFF2-40B4-BE49-F238E27FC236}">
                <a16:creationId xmlns:a16="http://schemas.microsoft.com/office/drawing/2014/main" id="{A145A9B9-09C2-064A-90D3-361B332FA879}"/>
              </a:ext>
            </a:extLst>
          </p:cNvPr>
          <p:cNvSpPr/>
          <p:nvPr/>
        </p:nvSpPr>
        <p:spPr>
          <a:xfrm>
            <a:off x="5138469" y="1683046"/>
            <a:ext cx="1073548" cy="107354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dirty="0"/>
          </a:p>
        </p:txBody>
      </p:sp>
      <p:sp>
        <p:nvSpPr>
          <p:cNvPr id="67" name="Content Placeholder 1">
            <a:extLst>
              <a:ext uri="{FF2B5EF4-FFF2-40B4-BE49-F238E27FC236}">
                <a16:creationId xmlns:a16="http://schemas.microsoft.com/office/drawing/2014/main" id="{C8141849-1251-5345-B4DF-18590DC7C4B4}"/>
              </a:ext>
            </a:extLst>
          </p:cNvPr>
          <p:cNvSpPr txBox="1">
            <a:spLocks/>
          </p:cNvSpPr>
          <p:nvPr/>
        </p:nvSpPr>
        <p:spPr>
          <a:xfrm>
            <a:off x="6376621" y="1683047"/>
            <a:ext cx="2995978" cy="1073547"/>
          </a:xfrm>
          <a:prstGeom prst="rect">
            <a:avLst/>
          </a:prstGeom>
        </p:spPr>
        <p:txBody>
          <a:bodyPr anchor="ctr">
            <a:normAutofit fontScale="92500"/>
          </a:bodyPr>
          <a:lstStyle>
            <a:lvl1pPr marL="208012"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310" kern="1200">
                <a:solidFill>
                  <a:schemeClr val="tx1"/>
                </a:solidFill>
                <a:latin typeface="Arial" panose="020B0604020202020204" pitchFamily="34" charset="0"/>
                <a:ea typeface="+mn-ea"/>
                <a:cs typeface="Arial" panose="020B0604020202020204" pitchFamily="34" charset="0"/>
              </a:defRPr>
            </a:lvl1pPr>
            <a:lvl2pPr marL="377888"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2pPr>
            <a:lvl3pPr marL="540831"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3pPr>
            <a:lvl4pPr marL="710706"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4pPr>
            <a:lvl5pPr marL="16474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5pPr>
            <a:lvl6pPr marL="20135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6pPr>
            <a:lvl7pPr marL="2379654"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7pPr>
            <a:lvl8pPr marL="27457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8pPr>
            <a:lvl9pPr marL="31118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9pPr>
          </a:lstStyle>
          <a:p>
            <a:pPr marL="0" indent="0">
              <a:buNone/>
            </a:pPr>
            <a:r>
              <a:rPr lang="en-US" sz="1500" b="1" dirty="0">
                <a:solidFill>
                  <a:schemeClr val="accent5"/>
                </a:solidFill>
              </a:rPr>
              <a:t>FEE BENCHMARKING</a:t>
            </a:r>
          </a:p>
          <a:p>
            <a:pPr marL="0" indent="0">
              <a:buNone/>
            </a:pPr>
            <a:r>
              <a:rPr lang="en-US" sz="1300" dirty="0"/>
              <a:t>RFP driven process to ensure apple-to-apple comparisons and to help maximize a plan’s negotiating leverage</a:t>
            </a:r>
          </a:p>
        </p:txBody>
      </p:sp>
      <p:pic>
        <p:nvPicPr>
          <p:cNvPr id="12" name="Picture 11">
            <a:extLst>
              <a:ext uri="{FF2B5EF4-FFF2-40B4-BE49-F238E27FC236}">
                <a16:creationId xmlns:a16="http://schemas.microsoft.com/office/drawing/2014/main" id="{11D79045-C1DD-424E-98B8-4ED77B11DAFB}"/>
              </a:ext>
            </a:extLst>
          </p:cNvPr>
          <p:cNvPicPr>
            <a:picLocks noChangeAspect="1"/>
          </p:cNvPicPr>
          <p:nvPr/>
        </p:nvPicPr>
        <p:blipFill>
          <a:blip r:embed="rId3"/>
          <a:stretch>
            <a:fillRect/>
          </a:stretch>
        </p:blipFill>
        <p:spPr>
          <a:xfrm>
            <a:off x="5503793" y="3767123"/>
            <a:ext cx="342900" cy="342900"/>
          </a:xfrm>
          <a:prstGeom prst="rect">
            <a:avLst/>
          </a:prstGeom>
        </p:spPr>
      </p:pic>
      <p:pic>
        <p:nvPicPr>
          <p:cNvPr id="13" name="Picture 12">
            <a:extLst>
              <a:ext uri="{FF2B5EF4-FFF2-40B4-BE49-F238E27FC236}">
                <a16:creationId xmlns:a16="http://schemas.microsoft.com/office/drawing/2014/main" id="{04175A84-5314-F341-BC32-C7ECA90F30EC}"/>
              </a:ext>
            </a:extLst>
          </p:cNvPr>
          <p:cNvPicPr>
            <a:picLocks noChangeAspect="1"/>
          </p:cNvPicPr>
          <p:nvPr/>
        </p:nvPicPr>
        <p:blipFill>
          <a:blip r:embed="rId4"/>
          <a:stretch>
            <a:fillRect/>
          </a:stretch>
        </p:blipFill>
        <p:spPr>
          <a:xfrm>
            <a:off x="1086463" y="3767123"/>
            <a:ext cx="342900" cy="342900"/>
          </a:xfrm>
          <a:prstGeom prst="rect">
            <a:avLst/>
          </a:prstGeom>
        </p:spPr>
      </p:pic>
      <p:pic>
        <p:nvPicPr>
          <p:cNvPr id="68" name="Picture 67">
            <a:extLst>
              <a:ext uri="{FF2B5EF4-FFF2-40B4-BE49-F238E27FC236}">
                <a16:creationId xmlns:a16="http://schemas.microsoft.com/office/drawing/2014/main" id="{7F2E98FC-DBFD-0146-B9AA-AAE7374ECE71}"/>
              </a:ext>
            </a:extLst>
          </p:cNvPr>
          <p:cNvPicPr>
            <a:picLocks noChangeAspect="1"/>
          </p:cNvPicPr>
          <p:nvPr/>
        </p:nvPicPr>
        <p:blipFill>
          <a:blip r:embed="rId5"/>
          <a:stretch>
            <a:fillRect/>
          </a:stretch>
        </p:blipFill>
        <p:spPr>
          <a:xfrm>
            <a:off x="1051325" y="2048369"/>
            <a:ext cx="406400" cy="342900"/>
          </a:xfrm>
          <a:prstGeom prst="rect">
            <a:avLst/>
          </a:prstGeom>
        </p:spPr>
      </p:pic>
      <p:pic>
        <p:nvPicPr>
          <p:cNvPr id="69" name="Picture 68">
            <a:extLst>
              <a:ext uri="{FF2B5EF4-FFF2-40B4-BE49-F238E27FC236}">
                <a16:creationId xmlns:a16="http://schemas.microsoft.com/office/drawing/2014/main" id="{200A491A-74E8-5A4E-9284-F1173EDCB678}"/>
              </a:ext>
            </a:extLst>
          </p:cNvPr>
          <p:cNvPicPr>
            <a:picLocks noChangeAspect="1"/>
          </p:cNvPicPr>
          <p:nvPr/>
        </p:nvPicPr>
        <p:blipFill>
          <a:blip r:embed="rId6"/>
          <a:stretch>
            <a:fillRect/>
          </a:stretch>
        </p:blipFill>
        <p:spPr>
          <a:xfrm>
            <a:off x="1105898" y="5490683"/>
            <a:ext cx="292100" cy="342900"/>
          </a:xfrm>
          <a:prstGeom prst="rect">
            <a:avLst/>
          </a:prstGeom>
        </p:spPr>
      </p:pic>
      <p:pic>
        <p:nvPicPr>
          <p:cNvPr id="70" name="Picture 69">
            <a:extLst>
              <a:ext uri="{FF2B5EF4-FFF2-40B4-BE49-F238E27FC236}">
                <a16:creationId xmlns:a16="http://schemas.microsoft.com/office/drawing/2014/main" id="{411D4012-83A9-8643-B850-CD99084F0472}"/>
              </a:ext>
            </a:extLst>
          </p:cNvPr>
          <p:cNvPicPr>
            <a:picLocks noChangeAspect="1"/>
          </p:cNvPicPr>
          <p:nvPr/>
        </p:nvPicPr>
        <p:blipFill>
          <a:blip r:embed="rId7"/>
          <a:stretch>
            <a:fillRect/>
          </a:stretch>
        </p:blipFill>
        <p:spPr>
          <a:xfrm>
            <a:off x="5472043" y="5511278"/>
            <a:ext cx="406400" cy="292100"/>
          </a:xfrm>
          <a:prstGeom prst="rect">
            <a:avLst/>
          </a:prstGeom>
        </p:spPr>
      </p:pic>
      <p:pic>
        <p:nvPicPr>
          <p:cNvPr id="71" name="Picture 70">
            <a:extLst>
              <a:ext uri="{FF2B5EF4-FFF2-40B4-BE49-F238E27FC236}">
                <a16:creationId xmlns:a16="http://schemas.microsoft.com/office/drawing/2014/main" id="{DA2BBE87-8009-2241-86F8-99BB5B94A934}"/>
              </a:ext>
            </a:extLst>
          </p:cNvPr>
          <p:cNvPicPr>
            <a:picLocks noChangeAspect="1"/>
          </p:cNvPicPr>
          <p:nvPr/>
        </p:nvPicPr>
        <p:blipFill>
          <a:blip r:embed="rId8"/>
          <a:stretch>
            <a:fillRect/>
          </a:stretch>
        </p:blipFill>
        <p:spPr>
          <a:xfrm>
            <a:off x="5503793" y="2044932"/>
            <a:ext cx="342900" cy="342900"/>
          </a:xfrm>
          <a:prstGeom prst="rect">
            <a:avLst/>
          </a:prstGeom>
        </p:spPr>
      </p:pic>
      <p:sp>
        <p:nvSpPr>
          <p:cNvPr id="24" name="Footer Placeholder 3">
            <a:extLst>
              <a:ext uri="{FF2B5EF4-FFF2-40B4-BE49-F238E27FC236}">
                <a16:creationId xmlns:a16="http://schemas.microsoft.com/office/drawing/2014/main" id="{FDDC65C7-8347-2245-976B-F8DA8D83C4CB}"/>
              </a:ext>
            </a:extLst>
          </p:cNvPr>
          <p:cNvSpPr>
            <a:spLocks noGrp="1"/>
          </p:cNvSpPr>
          <p:nvPr>
            <p:ph type="ftr" sz="quarter" idx="11"/>
          </p:nvPr>
        </p:nvSpPr>
        <p:spPr>
          <a:xfrm>
            <a:off x="762000" y="7315200"/>
            <a:ext cx="4343400" cy="228600"/>
          </a:xfrm>
        </p:spPr>
        <p:txBody>
          <a:bodyPr/>
          <a:lstStyle/>
          <a:p>
            <a:r>
              <a:rPr lang="en-US" i="0" dirty="0"/>
              <a:t>ACR# 3860323  10/21</a:t>
            </a:r>
          </a:p>
        </p:txBody>
      </p:sp>
    </p:spTree>
    <p:extLst>
      <p:ext uri="{BB962C8B-B14F-4D97-AF65-F5344CB8AC3E}">
        <p14:creationId xmlns:p14="http://schemas.microsoft.com/office/powerpoint/2010/main" val="1241387003"/>
      </p:ext>
    </p:extLst>
  </p:cSld>
  <p:clrMapOvr>
    <a:masterClrMapping/>
  </p:clrMapOvr>
</p:sld>
</file>

<file path=ppt/theme/theme1.xml><?xml version="1.0" encoding="utf-8"?>
<a:theme xmlns:a="http://schemas.openxmlformats.org/drawingml/2006/main" name="NFP Theme">
  <a:themeElements>
    <a:clrScheme name="RPAG Template">
      <a:dk1>
        <a:srgbClr val="323332"/>
      </a:dk1>
      <a:lt1>
        <a:srgbClr val="FFFFFF"/>
      </a:lt1>
      <a:dk2>
        <a:srgbClr val="C3E1FB"/>
      </a:dk2>
      <a:lt2>
        <a:srgbClr val="FFFFFF"/>
      </a:lt2>
      <a:accent1>
        <a:srgbClr val="F15F3F"/>
      </a:accent1>
      <a:accent2>
        <a:srgbClr val="CC0961"/>
      </a:accent2>
      <a:accent3>
        <a:srgbClr val="067DF3"/>
      </a:accent3>
      <a:accent4>
        <a:srgbClr val="05D8AF"/>
      </a:accent4>
      <a:accent5>
        <a:srgbClr val="823E93"/>
      </a:accent5>
      <a:accent6>
        <a:srgbClr val="074976"/>
      </a:accent6>
      <a:hlink>
        <a:srgbClr val="F93C1C"/>
      </a:hlink>
      <a:folHlink>
        <a:srgbClr val="79BDB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FP-PowerPoint-Template 160815.potx" id="{5B5ED89E-D5F4-40AE-B803-FBF9909A8C30}" vid="{D21802F7-9C60-44CD-8D3E-F4D7D3426B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5425794F9841E41B148E4D551F3C654" ma:contentTypeVersion="8" ma:contentTypeDescription="Create a new document." ma:contentTypeScope="" ma:versionID="ba332befe0e82d3752bf46485981f738">
  <xsd:schema xmlns:xsd="http://www.w3.org/2001/XMLSchema" xmlns:xs="http://www.w3.org/2001/XMLSchema" xmlns:p="http://schemas.microsoft.com/office/2006/metadata/properties" xmlns:ns2="b3b0eba8-9f3c-4fb5-9d60-2ff728563446" xmlns:ns3="d7087a62-0b07-411e-863a-5691fc764975" targetNamespace="http://schemas.microsoft.com/office/2006/metadata/properties" ma:root="true" ma:fieldsID="03d010d6f79ed1141a173049d16f40ef" ns2:_="" ns3:_="">
    <xsd:import namespace="b3b0eba8-9f3c-4fb5-9d60-2ff728563446"/>
    <xsd:import namespace="d7087a62-0b07-411e-863a-5691fc76497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b0eba8-9f3c-4fb5-9d60-2ff7285634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087a62-0b07-411e-863a-5691fc76497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65C36A-9A8B-43AD-9F1F-3502A5E879E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B2F8072-52B8-40EA-A9EF-E2BC5858C37A}">
  <ds:schemaRefs>
    <ds:schemaRef ds:uri="http://schemas.microsoft.com/sharepoint/v3/contenttype/forms"/>
  </ds:schemaRefs>
</ds:datastoreItem>
</file>

<file path=customXml/itemProps3.xml><?xml version="1.0" encoding="utf-8"?>
<ds:datastoreItem xmlns:ds="http://schemas.openxmlformats.org/officeDocument/2006/customXml" ds:itemID="{70C561B6-B528-4445-A5AC-C1D2E21EDC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b0eba8-9f3c-4fb5-9d60-2ff728563446"/>
    <ds:schemaRef ds:uri="d7087a62-0b07-411e-863a-5691fc7649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NFP Theme</Template>
  <TotalTime>1448</TotalTime>
  <Words>3851</Words>
  <Application>Microsoft Office PowerPoint</Application>
  <PresentationFormat>Custom</PresentationFormat>
  <Paragraphs>495</Paragraphs>
  <Slides>30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Arial-BoldMT</vt:lpstr>
      <vt:lpstr>Calibri</vt:lpstr>
      <vt:lpstr>Courier New</vt:lpstr>
      <vt:lpstr>Symbol</vt:lpstr>
      <vt:lpstr>Times</vt:lpstr>
      <vt:lpstr>NFP Theme</vt:lpstr>
      <vt:lpstr>Retirement Plan Consulting</vt:lpstr>
      <vt:lpstr>Table of Contents</vt:lpstr>
      <vt:lpstr>About RPAG</vt:lpstr>
      <vt:lpstr>RPAG At-a-Glance</vt:lpstr>
      <vt:lpstr>Depth &amp; Breadth</vt:lpstr>
      <vt:lpstr>Who We Are</vt:lpstr>
      <vt:lpstr>About Us</vt:lpstr>
      <vt:lpstr>Mission Statement</vt:lpstr>
      <vt:lpstr>Retirement Services</vt:lpstr>
      <vt:lpstr>Plan Sponsor Concerns</vt:lpstr>
      <vt:lpstr>Service Structure</vt:lpstr>
      <vt:lpstr>Service Structure</vt:lpstr>
      <vt:lpstr>Typical Implementation Tasks</vt:lpstr>
      <vt:lpstr>Fiduciary Support</vt:lpstr>
      <vt:lpstr>Fiduciary Diagnostic™</vt:lpstr>
      <vt:lpstr>Fiduciary Education Modules</vt:lpstr>
      <vt:lpstr>Documentation</vt:lpstr>
      <vt:lpstr>ERISA Guidance &amp; Support</vt:lpstr>
      <vt:lpstr>Fiduciary Briefcase™</vt:lpstr>
      <vt:lpstr>Investment Analysis</vt:lpstr>
      <vt:lpstr>Investment Due Diligence Snapshot</vt:lpstr>
      <vt:lpstr>Institutional-Level Due Diligence</vt:lpstr>
      <vt:lpstr>Institutional-Level Due Diligence</vt:lpstr>
      <vt:lpstr>Target Date Fund Sustainability</vt:lpstr>
      <vt:lpstr>TDF Results</vt:lpstr>
      <vt:lpstr>TDF Results</vt:lpstr>
      <vt:lpstr>DOL Tips </vt:lpstr>
      <vt:lpstr>DOL Tips </vt:lpstr>
      <vt:lpstr>Disclosure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Guillen, Paola</dc:creator>
  <cp:lastModifiedBy>Shauna Whitelock</cp:lastModifiedBy>
  <cp:revision>49</cp:revision>
  <dcterms:created xsi:type="dcterms:W3CDTF">2021-01-20T17:37:13Z</dcterms:created>
  <dcterms:modified xsi:type="dcterms:W3CDTF">2022-03-29T16:07:52Z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0x01010075425794F9841E41B148E4D551F3C654</vt:lpwstr>
  </property>
</Properties>
</file>